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4"/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Lexend Deca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2D3AA0-C366-47F2-816C-D392F66A1078}">
  <a:tblStyle styleId="{052D3AA0-C366-47F2-816C-D392F66A1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3.xml"/><Relationship Id="rId55" Type="http://schemas.openxmlformats.org/officeDocument/2006/relationships/font" Target="fonts/LexendDeca-bold.fntdata"/><Relationship Id="rId10" Type="http://schemas.openxmlformats.org/officeDocument/2006/relationships/slide" Target="slides/slide2.xml"/><Relationship Id="rId54" Type="http://schemas.openxmlformats.org/officeDocument/2006/relationships/font" Target="fonts/LexendDeca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a6782252fe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a6782252f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a6782252fe_1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a6782252fe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a6782252fe_1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a6782252fe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a6782252fe_1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a6782252fe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a6782252fe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a6782252fe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a46e377928_3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a46e37792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a46d3d5e73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a46d3d5e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a46d3d5e73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a46d3d5e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a46d3d5e73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a46d3d5e7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a46d3d5e73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a46d3d5e7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a47eda1d54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a47eda1d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a46d3d5e73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a46d3d5e7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a46d3d5e73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a46d3d5e7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a46d3d5e73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a46d3d5e7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a46d3d5e73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a46d3d5e7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a68e527666_4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1a68e527666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a68e527666_4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a68e52766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a68e527666_4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a68e527666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a68e527666_4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1a68e527666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a79c755cdd_4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a79c755cdd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a79c755cdd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1a79c755cdd_4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a66a46a8e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a66a46a8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a79c755cdd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1a79c755cdd_4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a79c755cdd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1a79c755cdd_4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a79c755cdd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a79c755cdd_4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a79c755cdd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1a79c755cdd_4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a79c755cdd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1a79c755cdd_4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a79c755cdd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a79c755cdd_4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a79c755cdd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1a79c755cdd_4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a79c755cdd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1a79c755cdd_4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a79c755cdd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1a79c755cdd_4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a79c755cdd_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1a79c755cdd_4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a47eda1d54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a47eda1d5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a79c755cdd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1a79c755cdd_4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a69ad3cda5_7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1a69ad3cda5_7_3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a47eda1d5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a47eda1d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a47eda1d54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a47eda1d5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6782252f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a6782252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a6782252fe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a6782252f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a6782252fe_1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a6782252f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50.png"/><Relationship Id="rId12" Type="http://schemas.openxmlformats.org/officeDocument/2006/relationships/image" Target="../media/image4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4.png"/><Relationship Id="rId13" Type="http://schemas.openxmlformats.org/officeDocument/2006/relationships/image" Target="../media/image65.png"/><Relationship Id="rId12" Type="http://schemas.openxmlformats.org/officeDocument/2006/relationships/image" Target="../media/image5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56.png"/><Relationship Id="rId8" Type="http://schemas.openxmlformats.org/officeDocument/2006/relationships/image" Target="../media/image5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Relationship Id="rId3" Type="http://schemas.openxmlformats.org/officeDocument/2006/relationships/image" Target="../media/image6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1" y="0"/>
            <a:ext cx="6757094" cy="1729786"/>
          </a:xfrm>
          <a:custGeom>
            <a:rect b="b" l="l" r="r" t="t"/>
            <a:pathLst>
              <a:path extrusionOk="0" h="2306382" w="9009459">
                <a:moveTo>
                  <a:pt x="0" y="0"/>
                </a:moveTo>
                <a:lnTo>
                  <a:pt x="1165882" y="0"/>
                </a:lnTo>
                <a:lnTo>
                  <a:pt x="1413584" y="158287"/>
                </a:lnTo>
                <a:cubicBezTo>
                  <a:pt x="2349004" y="723202"/>
                  <a:pt x="3488730" y="1171435"/>
                  <a:pt x="4584700" y="979744"/>
                </a:cubicBezTo>
                <a:cubicBezTo>
                  <a:pt x="5524103" y="815438"/>
                  <a:pt x="6320185" y="427443"/>
                  <a:pt x="6948333" y="6631"/>
                </a:cubicBezTo>
                <a:lnTo>
                  <a:pt x="6957704" y="0"/>
                </a:lnTo>
                <a:lnTo>
                  <a:pt x="9009459" y="0"/>
                </a:lnTo>
                <a:lnTo>
                  <a:pt x="8979799" y="107369"/>
                </a:lnTo>
                <a:cubicBezTo>
                  <a:pt x="8798917" y="730755"/>
                  <a:pt x="8511381" y="1429800"/>
                  <a:pt x="7727950" y="1713169"/>
                </a:cubicBezTo>
                <a:cubicBezTo>
                  <a:pt x="6832600" y="2037019"/>
                  <a:pt x="6299200" y="1760794"/>
                  <a:pt x="5184775" y="1989394"/>
                </a:cubicBezTo>
                <a:cubicBezTo>
                  <a:pt x="4070350" y="2217994"/>
                  <a:pt x="2422525" y="2656144"/>
                  <a:pt x="1765300" y="1798894"/>
                </a:cubicBezTo>
                <a:cubicBezTo>
                  <a:pt x="1395611" y="1316691"/>
                  <a:pt x="676325" y="759144"/>
                  <a:pt x="117710" y="363586"/>
                </a:cubicBezTo>
                <a:lnTo>
                  <a:pt x="0" y="281295"/>
                </a:lnTo>
                <a:close/>
              </a:path>
            </a:pathLst>
          </a:custGeom>
          <a:solidFill>
            <a:srgbClr val="FFDEC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858417"/>
            <a:ext cx="5614988" cy="263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214709"/>
            <a:ext cx="9099505" cy="392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998" y="0"/>
            <a:ext cx="5150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5">
            <a:alphaModFix/>
          </a:blip>
          <a:srcRect b="0" l="0" r="1235" t="0"/>
          <a:stretch/>
        </p:blipFill>
        <p:spPr>
          <a:xfrm>
            <a:off x="-12452" y="108464"/>
            <a:ext cx="9144002" cy="2269267"/>
          </a:xfrm>
          <a:custGeom>
            <a:rect b="b" l="l" r="r" t="t"/>
            <a:pathLst>
              <a:path extrusionOk="0" h="3025689" w="12192002">
                <a:moveTo>
                  <a:pt x="0" y="0"/>
                </a:moveTo>
                <a:lnTo>
                  <a:pt x="12192002" y="0"/>
                </a:lnTo>
                <a:lnTo>
                  <a:pt x="12192002" y="3025689"/>
                </a:lnTo>
                <a:lnTo>
                  <a:pt x="0" y="302568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1753295" y="764299"/>
            <a:ext cx="442913" cy="44291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6">
            <a:alphaModFix/>
          </a:blip>
          <a:srcRect b="41464" l="15625" r="42188" t="0"/>
          <a:stretch/>
        </p:blipFill>
        <p:spPr>
          <a:xfrm>
            <a:off x="4829175" y="2843769"/>
            <a:ext cx="4314825" cy="2299731"/>
          </a:xfrm>
          <a:custGeom>
            <a:rect b="b" l="l" r="r" t="t"/>
            <a:pathLst>
              <a:path extrusionOk="0" h="3066308" w="5143500">
                <a:moveTo>
                  <a:pt x="0" y="0"/>
                </a:moveTo>
                <a:lnTo>
                  <a:pt x="5143500" y="0"/>
                </a:lnTo>
                <a:lnTo>
                  <a:pt x="5143500" y="3066308"/>
                </a:lnTo>
                <a:lnTo>
                  <a:pt x="0" y="306630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8812054" y="1748314"/>
            <a:ext cx="331946" cy="555975"/>
          </a:xfrm>
          <a:custGeom>
            <a:rect b="b" l="l" r="r" t="t"/>
            <a:pathLst>
              <a:path extrusionOk="0" h="741300" w="442595">
                <a:moveTo>
                  <a:pt x="370650" y="0"/>
                </a:moveTo>
                <a:lnTo>
                  <a:pt x="442595" y="7253"/>
                </a:lnTo>
                <a:lnTo>
                  <a:pt x="442595" y="734047"/>
                </a:lnTo>
                <a:lnTo>
                  <a:pt x="370650" y="741300"/>
                </a:lnTo>
                <a:cubicBezTo>
                  <a:pt x="165946" y="741300"/>
                  <a:pt x="0" y="575354"/>
                  <a:pt x="0" y="370650"/>
                </a:cubicBezTo>
                <a:cubicBezTo>
                  <a:pt x="0" y="165946"/>
                  <a:pt x="165946" y="0"/>
                  <a:pt x="370650" y="0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652312" y="4312138"/>
            <a:ext cx="988718" cy="829063"/>
          </a:xfrm>
          <a:custGeom>
            <a:rect b="b" l="l" r="r" t="t"/>
            <a:pathLst>
              <a:path extrusionOk="0" h="1105417" w="1318290">
                <a:moveTo>
                  <a:pt x="659145" y="0"/>
                </a:moveTo>
                <a:cubicBezTo>
                  <a:pt x="1023181" y="0"/>
                  <a:pt x="1318290" y="295109"/>
                  <a:pt x="1318290" y="659145"/>
                </a:cubicBezTo>
                <a:cubicBezTo>
                  <a:pt x="1318290" y="795659"/>
                  <a:pt x="1276790" y="922479"/>
                  <a:pt x="1205719" y="1027680"/>
                </a:cubicBezTo>
                <a:lnTo>
                  <a:pt x="1141579" y="1105417"/>
                </a:lnTo>
                <a:lnTo>
                  <a:pt x="176711" y="1105417"/>
                </a:lnTo>
                <a:lnTo>
                  <a:pt x="112572" y="1027680"/>
                </a:lnTo>
                <a:cubicBezTo>
                  <a:pt x="41500" y="922479"/>
                  <a:pt x="0" y="795659"/>
                  <a:pt x="0" y="659145"/>
                </a:cubicBezTo>
                <a:cubicBezTo>
                  <a:pt x="0" y="295109"/>
                  <a:pt x="295109" y="0"/>
                  <a:pt x="659145" y="0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rgbClr val="00667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072784">
            <a:off x="6516991" y="1584861"/>
            <a:ext cx="2678906" cy="170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478"/>
            <a:ext cx="5650706" cy="272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13" y="2449255"/>
            <a:ext cx="2917287" cy="270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353" y="153590"/>
            <a:ext cx="8065294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/>
          <p:nvPr/>
        </p:nvSpPr>
        <p:spPr>
          <a:xfrm>
            <a:off x="83799" y="1112557"/>
            <a:ext cx="425893" cy="376790"/>
          </a:xfrm>
          <a:custGeom>
            <a:rect b="b" l="l" r="r" t="t"/>
            <a:pathLst>
              <a:path extrusionOk="0" h="502387" w="567858">
                <a:moveTo>
                  <a:pt x="444541" y="368256"/>
                </a:moveTo>
                <a:cubicBezTo>
                  <a:pt x="405965" y="415119"/>
                  <a:pt x="357483" y="449124"/>
                  <a:pt x="318716" y="492939"/>
                </a:cubicBezTo>
                <a:cubicBezTo>
                  <a:pt x="309858" y="502940"/>
                  <a:pt x="298237" y="504369"/>
                  <a:pt x="283283" y="500178"/>
                </a:cubicBezTo>
                <a:cubicBezTo>
                  <a:pt x="269377" y="496177"/>
                  <a:pt x="255756" y="490938"/>
                  <a:pt x="242516" y="483985"/>
                </a:cubicBezTo>
                <a:cubicBezTo>
                  <a:pt x="165745" y="443790"/>
                  <a:pt x="91164" y="398260"/>
                  <a:pt x="17155" y="351111"/>
                </a:cubicBezTo>
                <a:cubicBezTo>
                  <a:pt x="-1705" y="339110"/>
                  <a:pt x="-4372" y="330823"/>
                  <a:pt x="6010" y="315202"/>
                </a:cubicBezTo>
                <a:cubicBezTo>
                  <a:pt x="18774" y="296057"/>
                  <a:pt x="32299" y="277578"/>
                  <a:pt x="46777" y="259862"/>
                </a:cubicBezTo>
                <a:cubicBezTo>
                  <a:pt x="68209" y="233668"/>
                  <a:pt x="94117" y="211284"/>
                  <a:pt x="112214" y="182138"/>
                </a:cubicBezTo>
                <a:cubicBezTo>
                  <a:pt x="126787" y="158706"/>
                  <a:pt x="148314" y="156992"/>
                  <a:pt x="178127" y="169565"/>
                </a:cubicBezTo>
                <a:cubicBezTo>
                  <a:pt x="220704" y="187567"/>
                  <a:pt x="264233" y="200807"/>
                  <a:pt x="306238" y="222143"/>
                </a:cubicBezTo>
                <a:cubicBezTo>
                  <a:pt x="311953" y="225000"/>
                  <a:pt x="317859" y="227382"/>
                  <a:pt x="323669" y="229286"/>
                </a:cubicBezTo>
                <a:cubicBezTo>
                  <a:pt x="329670" y="231191"/>
                  <a:pt x="332908" y="228524"/>
                  <a:pt x="332051" y="222619"/>
                </a:cubicBezTo>
                <a:cubicBezTo>
                  <a:pt x="331194" y="216809"/>
                  <a:pt x="329670" y="210903"/>
                  <a:pt x="328146" y="205093"/>
                </a:cubicBezTo>
                <a:cubicBezTo>
                  <a:pt x="319288" y="170898"/>
                  <a:pt x="314716" y="136989"/>
                  <a:pt x="307953" y="102985"/>
                </a:cubicBezTo>
                <a:cubicBezTo>
                  <a:pt x="304333" y="84697"/>
                  <a:pt x="308239" y="72981"/>
                  <a:pt x="322621" y="64218"/>
                </a:cubicBezTo>
                <a:cubicBezTo>
                  <a:pt x="363769" y="38977"/>
                  <a:pt x="411680" y="24213"/>
                  <a:pt x="454638" y="1925"/>
                </a:cubicBezTo>
                <a:cubicBezTo>
                  <a:pt x="463877" y="-2933"/>
                  <a:pt x="471116" y="1734"/>
                  <a:pt x="476164" y="12212"/>
                </a:cubicBezTo>
                <a:cubicBezTo>
                  <a:pt x="485880" y="32119"/>
                  <a:pt x="495405" y="52026"/>
                  <a:pt x="504835" y="72029"/>
                </a:cubicBezTo>
                <a:cubicBezTo>
                  <a:pt x="523218" y="111081"/>
                  <a:pt x="540744" y="150229"/>
                  <a:pt x="559889" y="189091"/>
                </a:cubicBezTo>
                <a:cubicBezTo>
                  <a:pt x="571510" y="212713"/>
                  <a:pt x="570652" y="230811"/>
                  <a:pt x="555793" y="245860"/>
                </a:cubicBezTo>
                <a:cubicBezTo>
                  <a:pt x="516265" y="285294"/>
                  <a:pt x="486166" y="333490"/>
                  <a:pt x="444541" y="368256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145566" y="146273"/>
            <a:ext cx="363848" cy="435729"/>
          </a:xfrm>
          <a:custGeom>
            <a:rect b="b" l="l" r="r" t="t"/>
            <a:pathLst>
              <a:path extrusionOk="0" h="580972" w="485131">
                <a:moveTo>
                  <a:pt x="283214" y="360908"/>
                </a:moveTo>
                <a:cubicBezTo>
                  <a:pt x="276547" y="333095"/>
                  <a:pt x="268546" y="311188"/>
                  <a:pt x="258830" y="289471"/>
                </a:cubicBezTo>
                <a:cubicBezTo>
                  <a:pt x="245019" y="258896"/>
                  <a:pt x="230827" y="228416"/>
                  <a:pt x="215968" y="198126"/>
                </a:cubicBezTo>
                <a:cubicBezTo>
                  <a:pt x="205395" y="176600"/>
                  <a:pt x="202919" y="158216"/>
                  <a:pt x="215301" y="141929"/>
                </a:cubicBezTo>
                <a:cubicBezTo>
                  <a:pt x="221397" y="133928"/>
                  <a:pt x="226064" y="124688"/>
                  <a:pt x="233208" y="117259"/>
                </a:cubicBezTo>
                <a:cubicBezTo>
                  <a:pt x="261974" y="87446"/>
                  <a:pt x="290929" y="57632"/>
                  <a:pt x="319219" y="27438"/>
                </a:cubicBezTo>
                <a:cubicBezTo>
                  <a:pt x="330458" y="15437"/>
                  <a:pt x="344460" y="7340"/>
                  <a:pt x="360462" y="2006"/>
                </a:cubicBezTo>
                <a:cubicBezTo>
                  <a:pt x="376083" y="-3232"/>
                  <a:pt x="385513" y="1530"/>
                  <a:pt x="393990" y="19342"/>
                </a:cubicBezTo>
                <a:cubicBezTo>
                  <a:pt x="399895" y="31629"/>
                  <a:pt x="404277" y="44297"/>
                  <a:pt x="408944" y="56870"/>
                </a:cubicBezTo>
                <a:cubicBezTo>
                  <a:pt x="432566" y="119735"/>
                  <a:pt x="455521" y="182600"/>
                  <a:pt x="479905" y="245370"/>
                </a:cubicBezTo>
                <a:cubicBezTo>
                  <a:pt x="488192" y="266611"/>
                  <a:pt x="486192" y="282041"/>
                  <a:pt x="476953" y="298234"/>
                </a:cubicBezTo>
                <a:cubicBezTo>
                  <a:pt x="438853" y="365290"/>
                  <a:pt x="394276" y="427298"/>
                  <a:pt x="352556" y="491591"/>
                </a:cubicBezTo>
                <a:cubicBezTo>
                  <a:pt x="335411" y="518071"/>
                  <a:pt x="319790" y="545598"/>
                  <a:pt x="296073" y="566553"/>
                </a:cubicBezTo>
                <a:cubicBezTo>
                  <a:pt x="271117" y="588556"/>
                  <a:pt x="265688" y="583698"/>
                  <a:pt x="239495" y="563315"/>
                </a:cubicBezTo>
                <a:cubicBezTo>
                  <a:pt x="166247" y="506260"/>
                  <a:pt x="94714" y="447014"/>
                  <a:pt x="22991" y="388055"/>
                </a:cubicBezTo>
                <a:cubicBezTo>
                  <a:pt x="-5203" y="364909"/>
                  <a:pt x="-5584" y="362242"/>
                  <a:pt x="11656" y="341763"/>
                </a:cubicBezTo>
                <a:cubicBezTo>
                  <a:pt x="41089" y="306902"/>
                  <a:pt x="71093" y="272326"/>
                  <a:pt x="108621" y="245275"/>
                </a:cubicBezTo>
                <a:cubicBezTo>
                  <a:pt x="118432" y="238226"/>
                  <a:pt x="127480" y="237941"/>
                  <a:pt x="140054" y="246418"/>
                </a:cubicBezTo>
                <a:cubicBezTo>
                  <a:pt x="159008" y="259277"/>
                  <a:pt x="176629" y="273659"/>
                  <a:pt x="193394" y="289661"/>
                </a:cubicBezTo>
                <a:cubicBezTo>
                  <a:pt x="219301" y="314426"/>
                  <a:pt x="244924" y="339953"/>
                  <a:pt x="283214" y="360908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616914" y="299493"/>
            <a:ext cx="358274" cy="399961"/>
          </a:xfrm>
          <a:custGeom>
            <a:rect b="b" l="l" r="r" t="t"/>
            <a:pathLst>
              <a:path extrusionOk="0" h="533281" w="477699">
                <a:moveTo>
                  <a:pt x="152622" y="175665"/>
                </a:moveTo>
                <a:cubicBezTo>
                  <a:pt x="155003" y="171569"/>
                  <a:pt x="152146" y="167950"/>
                  <a:pt x="150241" y="164235"/>
                </a:cubicBezTo>
                <a:cubicBezTo>
                  <a:pt x="138620" y="141661"/>
                  <a:pt x="139001" y="141280"/>
                  <a:pt x="153098" y="128040"/>
                </a:cubicBezTo>
                <a:cubicBezTo>
                  <a:pt x="192722" y="91083"/>
                  <a:pt x="232061" y="53936"/>
                  <a:pt x="271494" y="16883"/>
                </a:cubicBezTo>
                <a:cubicBezTo>
                  <a:pt x="276447" y="12216"/>
                  <a:pt x="281210" y="7454"/>
                  <a:pt x="286544" y="3263"/>
                </a:cubicBezTo>
                <a:cubicBezTo>
                  <a:pt x="294164" y="-2833"/>
                  <a:pt x="301784" y="-262"/>
                  <a:pt x="308737" y="9930"/>
                </a:cubicBezTo>
                <a:cubicBezTo>
                  <a:pt x="311118" y="13454"/>
                  <a:pt x="313404" y="17169"/>
                  <a:pt x="315404" y="20884"/>
                </a:cubicBezTo>
                <a:cubicBezTo>
                  <a:pt x="365982" y="114229"/>
                  <a:pt x="416750" y="207669"/>
                  <a:pt x="464090" y="302062"/>
                </a:cubicBezTo>
                <a:cubicBezTo>
                  <a:pt x="467900" y="309587"/>
                  <a:pt x="470567" y="317397"/>
                  <a:pt x="474091" y="325017"/>
                </a:cubicBezTo>
                <a:cubicBezTo>
                  <a:pt x="479425" y="336542"/>
                  <a:pt x="479044" y="345972"/>
                  <a:pt x="471614" y="353402"/>
                </a:cubicBezTo>
                <a:cubicBezTo>
                  <a:pt x="411893" y="413123"/>
                  <a:pt x="358934" y="479703"/>
                  <a:pt x="286544" y="526566"/>
                </a:cubicBezTo>
                <a:cubicBezTo>
                  <a:pt x="270732" y="536758"/>
                  <a:pt x="263588" y="535901"/>
                  <a:pt x="244919" y="520184"/>
                </a:cubicBezTo>
                <a:cubicBezTo>
                  <a:pt x="237395" y="513898"/>
                  <a:pt x="230346" y="506849"/>
                  <a:pt x="223202" y="500087"/>
                </a:cubicBezTo>
                <a:cubicBezTo>
                  <a:pt x="161290" y="441127"/>
                  <a:pt x="96710" y="385501"/>
                  <a:pt x="29464" y="333209"/>
                </a:cubicBezTo>
                <a:cubicBezTo>
                  <a:pt x="28607" y="332542"/>
                  <a:pt x="27749" y="331875"/>
                  <a:pt x="26892" y="331208"/>
                </a:cubicBezTo>
                <a:cubicBezTo>
                  <a:pt x="-5683" y="305396"/>
                  <a:pt x="-6636" y="300443"/>
                  <a:pt x="13176" y="276059"/>
                </a:cubicBezTo>
                <a:cubicBezTo>
                  <a:pt x="29654" y="255675"/>
                  <a:pt x="45466" y="234625"/>
                  <a:pt x="60801" y="213194"/>
                </a:cubicBezTo>
                <a:cubicBezTo>
                  <a:pt x="72231" y="197192"/>
                  <a:pt x="86328" y="183952"/>
                  <a:pt x="100997" y="171093"/>
                </a:cubicBezTo>
                <a:cubicBezTo>
                  <a:pt x="113474" y="160235"/>
                  <a:pt x="126809" y="157949"/>
                  <a:pt x="144526" y="172808"/>
                </a:cubicBezTo>
                <a:cubicBezTo>
                  <a:pt x="146621" y="174617"/>
                  <a:pt x="150050" y="174808"/>
                  <a:pt x="152622" y="175665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32665" y="624815"/>
            <a:ext cx="413917" cy="326998"/>
          </a:xfrm>
          <a:custGeom>
            <a:rect b="b" l="l" r="r" t="t"/>
            <a:pathLst>
              <a:path extrusionOk="0" h="435997" w="551889">
                <a:moveTo>
                  <a:pt x="211358" y="112836"/>
                </a:moveTo>
                <a:cubicBezTo>
                  <a:pt x="209644" y="106264"/>
                  <a:pt x="209358" y="103311"/>
                  <a:pt x="208120" y="100549"/>
                </a:cubicBezTo>
                <a:cubicBezTo>
                  <a:pt x="197166" y="76165"/>
                  <a:pt x="196690" y="71498"/>
                  <a:pt x="214216" y="60449"/>
                </a:cubicBezTo>
                <a:cubicBezTo>
                  <a:pt x="235933" y="46828"/>
                  <a:pt x="258983" y="34826"/>
                  <a:pt x="282129" y="23206"/>
                </a:cubicBezTo>
                <a:cubicBezTo>
                  <a:pt x="297559" y="15491"/>
                  <a:pt x="314895" y="10442"/>
                  <a:pt x="330325" y="2822"/>
                </a:cubicBezTo>
                <a:cubicBezTo>
                  <a:pt x="341755" y="-2797"/>
                  <a:pt x="351661" y="-35"/>
                  <a:pt x="362044" y="11204"/>
                </a:cubicBezTo>
                <a:cubicBezTo>
                  <a:pt x="366520" y="15967"/>
                  <a:pt x="370902" y="20920"/>
                  <a:pt x="374902" y="26063"/>
                </a:cubicBezTo>
                <a:cubicBezTo>
                  <a:pt x="432148" y="98834"/>
                  <a:pt x="487012" y="172939"/>
                  <a:pt x="540828" y="247710"/>
                </a:cubicBezTo>
                <a:cubicBezTo>
                  <a:pt x="555401" y="267903"/>
                  <a:pt x="555782" y="275999"/>
                  <a:pt x="540733" y="286858"/>
                </a:cubicBezTo>
                <a:cubicBezTo>
                  <a:pt x="474629" y="334769"/>
                  <a:pt x="412907" y="387918"/>
                  <a:pt x="341089" y="429066"/>
                </a:cubicBezTo>
                <a:cubicBezTo>
                  <a:pt x="326134" y="437638"/>
                  <a:pt x="313561" y="440020"/>
                  <a:pt x="293845" y="425923"/>
                </a:cubicBezTo>
                <a:cubicBezTo>
                  <a:pt x="206310" y="363248"/>
                  <a:pt x="118108" y="301621"/>
                  <a:pt x="30002" y="239899"/>
                </a:cubicBezTo>
                <a:cubicBezTo>
                  <a:pt x="-8860" y="212753"/>
                  <a:pt x="-7812" y="206657"/>
                  <a:pt x="20763" y="190370"/>
                </a:cubicBezTo>
                <a:cubicBezTo>
                  <a:pt x="52100" y="172558"/>
                  <a:pt x="81628" y="152270"/>
                  <a:pt x="111917" y="132934"/>
                </a:cubicBezTo>
                <a:cubicBezTo>
                  <a:pt x="125538" y="124171"/>
                  <a:pt x="139540" y="115884"/>
                  <a:pt x="151732" y="105121"/>
                </a:cubicBezTo>
                <a:cubicBezTo>
                  <a:pt x="169639" y="89309"/>
                  <a:pt x="173163" y="90071"/>
                  <a:pt x="199833" y="107121"/>
                </a:cubicBezTo>
                <a:cubicBezTo>
                  <a:pt x="202309" y="108836"/>
                  <a:pt x="205167" y="109883"/>
                  <a:pt x="211358" y="112836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524384" y="788314"/>
            <a:ext cx="121636" cy="175433"/>
          </a:xfrm>
          <a:custGeom>
            <a:rect b="b" l="l" r="r" t="t"/>
            <a:pathLst>
              <a:path extrusionOk="0" h="233910" w="162182">
                <a:moveTo>
                  <a:pt x="143937" y="184292"/>
                </a:moveTo>
                <a:cubicBezTo>
                  <a:pt x="125077" y="200390"/>
                  <a:pt x="110028" y="213915"/>
                  <a:pt x="94121" y="226679"/>
                </a:cubicBezTo>
                <a:cubicBezTo>
                  <a:pt x="78214" y="239442"/>
                  <a:pt x="67451" y="235632"/>
                  <a:pt x="55545" y="212677"/>
                </a:cubicBezTo>
                <a:cubicBezTo>
                  <a:pt x="38400" y="179816"/>
                  <a:pt x="22493" y="146669"/>
                  <a:pt x="5253" y="113903"/>
                </a:cubicBezTo>
                <a:cubicBezTo>
                  <a:pt x="-2082" y="99901"/>
                  <a:pt x="-1796" y="89138"/>
                  <a:pt x="6491" y="80089"/>
                </a:cubicBezTo>
                <a:cubicBezTo>
                  <a:pt x="28113" y="56372"/>
                  <a:pt x="50211" y="33131"/>
                  <a:pt x="70023" y="7794"/>
                </a:cubicBezTo>
                <a:cubicBezTo>
                  <a:pt x="80310" y="-5350"/>
                  <a:pt x="90787" y="-1731"/>
                  <a:pt x="100788" y="17605"/>
                </a:cubicBezTo>
                <a:cubicBezTo>
                  <a:pt x="117838" y="50466"/>
                  <a:pt x="132983" y="83899"/>
                  <a:pt x="150223" y="116665"/>
                </a:cubicBezTo>
                <a:cubicBezTo>
                  <a:pt x="166606" y="147907"/>
                  <a:pt x="167654" y="172577"/>
                  <a:pt x="143937" y="184292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1744937" y="4308"/>
            <a:ext cx="277111" cy="313060"/>
          </a:xfrm>
          <a:custGeom>
            <a:rect b="b" l="l" r="r" t="t"/>
            <a:pathLst>
              <a:path extrusionOk="0" h="417413" w="369481">
                <a:moveTo>
                  <a:pt x="164094" y="92492"/>
                </a:moveTo>
                <a:cubicBezTo>
                  <a:pt x="167332" y="90016"/>
                  <a:pt x="166284" y="86206"/>
                  <a:pt x="165998" y="82586"/>
                </a:cubicBezTo>
                <a:cubicBezTo>
                  <a:pt x="164379" y="60774"/>
                  <a:pt x="164760" y="60583"/>
                  <a:pt x="180477" y="54868"/>
                </a:cubicBezTo>
                <a:cubicBezTo>
                  <a:pt x="224387" y="38866"/>
                  <a:pt x="268202" y="22483"/>
                  <a:pt x="312017" y="6386"/>
                </a:cubicBezTo>
                <a:cubicBezTo>
                  <a:pt x="317541" y="4386"/>
                  <a:pt x="322875" y="2195"/>
                  <a:pt x="328590" y="576"/>
                </a:cubicBezTo>
                <a:cubicBezTo>
                  <a:pt x="336686" y="-1710"/>
                  <a:pt x="341925" y="2862"/>
                  <a:pt x="344021" y="13339"/>
                </a:cubicBezTo>
                <a:cubicBezTo>
                  <a:pt x="344783" y="16959"/>
                  <a:pt x="345259" y="20674"/>
                  <a:pt x="345640" y="24293"/>
                </a:cubicBezTo>
                <a:cubicBezTo>
                  <a:pt x="354498" y="115543"/>
                  <a:pt x="363356" y="206792"/>
                  <a:pt x="369262" y="297851"/>
                </a:cubicBezTo>
                <a:cubicBezTo>
                  <a:pt x="369738" y="305090"/>
                  <a:pt x="369262" y="312234"/>
                  <a:pt x="369452" y="319473"/>
                </a:cubicBezTo>
                <a:cubicBezTo>
                  <a:pt x="369738" y="330427"/>
                  <a:pt x="366309" y="337761"/>
                  <a:pt x="357927" y="341190"/>
                </a:cubicBezTo>
                <a:cubicBezTo>
                  <a:pt x="290395" y="368622"/>
                  <a:pt x="225815" y="403674"/>
                  <a:pt x="152568" y="416533"/>
                </a:cubicBezTo>
                <a:cubicBezTo>
                  <a:pt x="136566" y="419295"/>
                  <a:pt x="131137" y="416247"/>
                  <a:pt x="121612" y="397483"/>
                </a:cubicBezTo>
                <a:cubicBezTo>
                  <a:pt x="117802" y="389958"/>
                  <a:pt x="114563" y="382052"/>
                  <a:pt x="111135" y="374242"/>
                </a:cubicBezTo>
                <a:cubicBezTo>
                  <a:pt x="81702" y="306614"/>
                  <a:pt x="49127" y="240606"/>
                  <a:pt x="13218" y="176407"/>
                </a:cubicBezTo>
                <a:cubicBezTo>
                  <a:pt x="12741" y="175550"/>
                  <a:pt x="12265" y="174788"/>
                  <a:pt x="11789" y="173931"/>
                </a:cubicBezTo>
                <a:cubicBezTo>
                  <a:pt x="-5452" y="142403"/>
                  <a:pt x="-4499" y="138212"/>
                  <a:pt x="19409" y="125449"/>
                </a:cubicBezTo>
                <a:cubicBezTo>
                  <a:pt x="39411" y="114781"/>
                  <a:pt x="59033" y="103351"/>
                  <a:pt x="78369" y="91540"/>
                </a:cubicBezTo>
                <a:cubicBezTo>
                  <a:pt x="92846" y="82681"/>
                  <a:pt x="108468" y="76871"/>
                  <a:pt x="124469" y="71632"/>
                </a:cubicBezTo>
                <a:cubicBezTo>
                  <a:pt x="137995" y="67251"/>
                  <a:pt x="149425" y="69918"/>
                  <a:pt x="158474" y="87730"/>
                </a:cubicBezTo>
                <a:cubicBezTo>
                  <a:pt x="159712" y="89730"/>
                  <a:pt x="162284" y="90968"/>
                  <a:pt x="164094" y="92492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725714" y="-19308"/>
            <a:ext cx="102146" cy="117834"/>
          </a:xfrm>
          <a:custGeom>
            <a:rect b="b" l="l" r="r" t="t"/>
            <a:pathLst>
              <a:path extrusionOk="0" h="157112" w="136195">
                <a:moveTo>
                  <a:pt x="0" y="0"/>
                </a:moveTo>
                <a:lnTo>
                  <a:pt x="111477" y="0"/>
                </a:lnTo>
                <a:lnTo>
                  <a:pt x="134143" y="112101"/>
                </a:lnTo>
                <a:cubicBezTo>
                  <a:pt x="139000" y="139343"/>
                  <a:pt x="136333" y="141915"/>
                  <a:pt x="114140" y="146106"/>
                </a:cubicBezTo>
                <a:cubicBezTo>
                  <a:pt x="98233" y="149154"/>
                  <a:pt x="82803" y="153916"/>
                  <a:pt x="66801" y="156393"/>
                </a:cubicBezTo>
                <a:cubicBezTo>
                  <a:pt x="49751" y="159060"/>
                  <a:pt x="44989" y="154869"/>
                  <a:pt x="38988" y="134390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1331882" y="74144"/>
            <a:ext cx="86233" cy="139732"/>
          </a:xfrm>
          <a:custGeom>
            <a:rect b="b" l="l" r="r" t="t"/>
            <a:pathLst>
              <a:path extrusionOk="0" h="186309" w="114978">
                <a:moveTo>
                  <a:pt x="86775" y="167902"/>
                </a:moveTo>
                <a:cubicBezTo>
                  <a:pt x="66392" y="174379"/>
                  <a:pt x="49819" y="179998"/>
                  <a:pt x="32959" y="184856"/>
                </a:cubicBezTo>
                <a:cubicBezTo>
                  <a:pt x="16100" y="189619"/>
                  <a:pt x="8766" y="182951"/>
                  <a:pt x="6956" y="160758"/>
                </a:cubicBezTo>
                <a:cubicBezTo>
                  <a:pt x="4384" y="128944"/>
                  <a:pt x="2860" y="97131"/>
                  <a:pt x="193" y="65317"/>
                </a:cubicBezTo>
                <a:cubicBezTo>
                  <a:pt x="-950" y="51697"/>
                  <a:pt x="2955" y="43219"/>
                  <a:pt x="12576" y="38838"/>
                </a:cubicBezTo>
                <a:cubicBezTo>
                  <a:pt x="37722" y="27313"/>
                  <a:pt x="63154" y="16264"/>
                  <a:pt x="87442" y="2738"/>
                </a:cubicBezTo>
                <a:cubicBezTo>
                  <a:pt x="100015" y="-4215"/>
                  <a:pt x="107159" y="2167"/>
                  <a:pt x="108588" y="20836"/>
                </a:cubicBezTo>
                <a:cubicBezTo>
                  <a:pt x="111064" y="52649"/>
                  <a:pt x="111921" y="84367"/>
                  <a:pt x="114493" y="116181"/>
                </a:cubicBezTo>
                <a:cubicBezTo>
                  <a:pt x="117065" y="146661"/>
                  <a:pt x="109636" y="166568"/>
                  <a:pt x="86775" y="167902"/>
                </a:cubicBez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6">
            <a:alphaModFix/>
          </a:blip>
          <a:srcRect b="17653" l="27311" r="0" t="0"/>
          <a:stretch/>
        </p:blipFill>
        <p:spPr>
          <a:xfrm>
            <a:off x="0" y="2449256"/>
            <a:ext cx="1635708" cy="2694245"/>
          </a:xfrm>
          <a:custGeom>
            <a:rect b="b" l="l" r="r" t="t"/>
            <a:pathLst>
              <a:path extrusionOk="0" h="3592327" w="2180944">
                <a:moveTo>
                  <a:pt x="0" y="0"/>
                </a:moveTo>
                <a:lnTo>
                  <a:pt x="2180944" y="0"/>
                </a:lnTo>
                <a:lnTo>
                  <a:pt x="2180944" y="3592327"/>
                </a:lnTo>
                <a:lnTo>
                  <a:pt x="0" y="359232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1" y="-14470"/>
            <a:ext cx="325337" cy="222900"/>
          </a:xfrm>
          <a:custGeom>
            <a:rect b="b" l="l" r="r" t="t"/>
            <a:pathLst>
              <a:path extrusionOk="0" h="297200" w="433783">
                <a:moveTo>
                  <a:pt x="0" y="0"/>
                </a:moveTo>
                <a:lnTo>
                  <a:pt x="433783" y="0"/>
                </a:lnTo>
                <a:lnTo>
                  <a:pt x="360917" y="125757"/>
                </a:lnTo>
                <a:cubicBezTo>
                  <a:pt x="327603" y="178442"/>
                  <a:pt x="292313" y="229330"/>
                  <a:pt x="254594" y="278002"/>
                </a:cubicBezTo>
                <a:cubicBezTo>
                  <a:pt x="236782" y="300958"/>
                  <a:pt x="234115" y="302577"/>
                  <a:pt x="214970" y="286861"/>
                </a:cubicBezTo>
                <a:cubicBezTo>
                  <a:pt x="180394" y="258477"/>
                  <a:pt x="144080" y="233735"/>
                  <a:pt x="106909" y="210744"/>
                </a:cubicBezTo>
                <a:lnTo>
                  <a:pt x="0" y="148778"/>
                </a:lnTo>
                <a:close/>
              </a:path>
            </a:pathLst>
          </a:custGeom>
          <a:solidFill>
            <a:srgbClr val="F7ED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7">
            <a:alphaModFix/>
          </a:blip>
          <a:srcRect b="35702" l="139" r="4018" t="0"/>
          <a:stretch/>
        </p:blipFill>
        <p:spPr>
          <a:xfrm>
            <a:off x="7350162" y="3592675"/>
            <a:ext cx="1793838" cy="1566302"/>
          </a:xfrm>
          <a:custGeom>
            <a:rect b="b" l="l" r="r" t="t"/>
            <a:pathLst>
              <a:path extrusionOk="0" h="2088402" w="2391784">
                <a:moveTo>
                  <a:pt x="0" y="0"/>
                </a:moveTo>
                <a:lnTo>
                  <a:pt x="2391784" y="0"/>
                </a:lnTo>
                <a:lnTo>
                  <a:pt x="2391784" y="2088402"/>
                </a:lnTo>
                <a:lnTo>
                  <a:pt x="0" y="208840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indoor, shower, tiled, bath&#10;&#10;Description automatically generated" id="102" name="Google Shape;10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8537498" y="421014"/>
            <a:ext cx="606503" cy="786955"/>
          </a:xfrm>
          <a:custGeom>
            <a:rect b="b" l="l" r="r" t="t"/>
            <a:pathLst>
              <a:path extrusionOk="0" h="1049274" w="808671">
                <a:moveTo>
                  <a:pt x="605791" y="0"/>
                </a:moveTo>
                <a:lnTo>
                  <a:pt x="808671" y="351348"/>
                </a:lnTo>
                <a:lnTo>
                  <a:pt x="808671" y="1049274"/>
                </a:lnTo>
                <a:lnTo>
                  <a:pt x="0" y="1049274"/>
                </a:lnTo>
                <a:close/>
              </a:path>
            </a:pathLst>
          </a:custGeom>
          <a:solidFill>
            <a:srgbClr val="3B49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8564391" y="1947348"/>
            <a:ext cx="592358" cy="765382"/>
          </a:xfrm>
          <a:custGeom>
            <a:rect b="b" l="l" r="r" t="t"/>
            <a:pathLst>
              <a:path extrusionOk="0" h="1020509" w="789811">
                <a:moveTo>
                  <a:pt x="510253" y="0"/>
                </a:moveTo>
                <a:cubicBezTo>
                  <a:pt x="580704" y="0"/>
                  <a:pt x="647820" y="14278"/>
                  <a:pt x="708866" y="40099"/>
                </a:cubicBezTo>
                <a:lnTo>
                  <a:pt x="789811" y="84034"/>
                </a:lnTo>
                <a:lnTo>
                  <a:pt x="789811" y="936475"/>
                </a:lnTo>
                <a:lnTo>
                  <a:pt x="708866" y="980411"/>
                </a:lnTo>
                <a:cubicBezTo>
                  <a:pt x="647820" y="1006231"/>
                  <a:pt x="580704" y="1020509"/>
                  <a:pt x="510253" y="1020509"/>
                </a:cubicBezTo>
                <a:cubicBezTo>
                  <a:pt x="228448" y="1020509"/>
                  <a:pt x="0" y="792060"/>
                  <a:pt x="0" y="510254"/>
                </a:cubicBezTo>
                <a:cubicBezTo>
                  <a:pt x="0" y="228449"/>
                  <a:pt x="228448" y="0"/>
                  <a:pt x="510253" y="0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358309" y="3821792"/>
            <a:ext cx="775886" cy="775886"/>
          </a:xfrm>
          <a:custGeom>
            <a:rect b="b" l="l" r="r" t="t"/>
            <a:pathLst>
              <a:path extrusionOk="0" h="1034515" w="1034515">
                <a:moveTo>
                  <a:pt x="0" y="0"/>
                </a:moveTo>
                <a:lnTo>
                  <a:pt x="1034516" y="0"/>
                </a:lnTo>
                <a:lnTo>
                  <a:pt x="1034516" y="1034516"/>
                </a:lnTo>
                <a:lnTo>
                  <a:pt x="0" y="1034516"/>
                </a:lnTo>
                <a:close/>
              </a:path>
            </a:pathLst>
          </a:custGeom>
          <a:solidFill>
            <a:srgbClr val="0884B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46821" y="3755407"/>
            <a:ext cx="775886" cy="775886"/>
          </a:xfrm>
          <a:custGeom>
            <a:rect b="b" l="l" r="r" t="t"/>
            <a:pathLst>
              <a:path extrusionOk="0" h="1034515" w="1034515">
                <a:moveTo>
                  <a:pt x="0" y="0"/>
                </a:moveTo>
                <a:lnTo>
                  <a:pt x="1034516" y="0"/>
                </a:lnTo>
                <a:lnTo>
                  <a:pt x="1034516" y="1034516"/>
                </a:lnTo>
                <a:lnTo>
                  <a:pt x="0" y="103451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731" y="2388794"/>
            <a:ext cx="763839" cy="896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1722167" y="64293"/>
            <a:ext cx="765381" cy="765376"/>
          </a:xfrm>
          <a:custGeom>
            <a:rect b="b" l="l" r="r" t="t"/>
            <a:pathLst>
              <a:path extrusionOk="0" h="1020502" w="1020508">
                <a:moveTo>
                  <a:pt x="1020509" y="510251"/>
                </a:moveTo>
                <a:cubicBezTo>
                  <a:pt x="1020509" y="792055"/>
                  <a:pt x="792060" y="1020502"/>
                  <a:pt x="510254" y="1020502"/>
                </a:cubicBezTo>
                <a:cubicBezTo>
                  <a:pt x="228449" y="1020502"/>
                  <a:pt x="0" y="792055"/>
                  <a:pt x="0" y="510251"/>
                </a:cubicBezTo>
                <a:cubicBezTo>
                  <a:pt x="0" y="228447"/>
                  <a:pt x="228449" y="0"/>
                  <a:pt x="510254" y="0"/>
                </a:cubicBezTo>
                <a:cubicBezTo>
                  <a:pt x="792060" y="0"/>
                  <a:pt x="1020509" y="228447"/>
                  <a:pt x="1020509" y="510251"/>
                </a:cubicBezTo>
                <a:close/>
              </a:path>
            </a:pathLst>
          </a:custGeom>
          <a:solidFill>
            <a:srgbClr val="4452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1807892" y="0"/>
            <a:ext cx="765381" cy="765376"/>
          </a:xfrm>
          <a:custGeom>
            <a:rect b="b" l="l" r="r" t="t"/>
            <a:pathLst>
              <a:path extrusionOk="0" h="1020502" w="1020508">
                <a:moveTo>
                  <a:pt x="1020509" y="510251"/>
                </a:moveTo>
                <a:cubicBezTo>
                  <a:pt x="1020509" y="792055"/>
                  <a:pt x="792060" y="1020502"/>
                  <a:pt x="510254" y="1020502"/>
                </a:cubicBezTo>
                <a:cubicBezTo>
                  <a:pt x="228449" y="1020502"/>
                  <a:pt x="0" y="792055"/>
                  <a:pt x="0" y="510251"/>
                </a:cubicBezTo>
                <a:cubicBezTo>
                  <a:pt x="0" y="228447"/>
                  <a:pt x="228449" y="0"/>
                  <a:pt x="510254" y="0"/>
                </a:cubicBezTo>
                <a:cubicBezTo>
                  <a:pt x="792060" y="0"/>
                  <a:pt x="1020509" y="228447"/>
                  <a:pt x="1020509" y="510251"/>
                </a:cubicBezTo>
                <a:close/>
              </a:path>
            </a:pathLst>
          </a:custGeom>
          <a:solidFill>
            <a:srgbClr val="FF66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3523" y="4148039"/>
            <a:ext cx="385763" cy="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7783288" y="3837942"/>
            <a:ext cx="908756" cy="786956"/>
          </a:xfrm>
          <a:custGeom>
            <a:rect b="b" l="l" r="r" t="t"/>
            <a:pathLst>
              <a:path extrusionOk="0" h="1049274" w="1211675">
                <a:moveTo>
                  <a:pt x="605790" y="0"/>
                </a:moveTo>
                <a:lnTo>
                  <a:pt x="0" y="1049274"/>
                </a:lnTo>
                <a:lnTo>
                  <a:pt x="1211675" y="1049274"/>
                </a:lnTo>
                <a:close/>
              </a:path>
            </a:pathLst>
          </a:custGeom>
          <a:solidFill>
            <a:srgbClr val="0884B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7869013" y="3773648"/>
            <a:ext cx="908756" cy="786956"/>
          </a:xfrm>
          <a:custGeom>
            <a:rect b="b" l="l" r="r" t="t"/>
            <a:pathLst>
              <a:path extrusionOk="0" h="1049274" w="1211675">
                <a:moveTo>
                  <a:pt x="605790" y="0"/>
                </a:moveTo>
                <a:lnTo>
                  <a:pt x="0" y="1049274"/>
                </a:lnTo>
                <a:lnTo>
                  <a:pt x="1211675" y="1049274"/>
                </a:lnTo>
                <a:close/>
              </a:path>
            </a:pathLst>
          </a:custGeom>
          <a:solidFill>
            <a:srgbClr val="2FD4C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7961595" y="3736502"/>
            <a:ext cx="908756" cy="787027"/>
          </a:xfrm>
          <a:custGeom>
            <a:rect b="b" l="l" r="r" t="t"/>
            <a:pathLst>
              <a:path extrusionOk="0" h="1049369" w="1211675">
                <a:moveTo>
                  <a:pt x="605790" y="0"/>
                </a:moveTo>
                <a:lnTo>
                  <a:pt x="0" y="1049369"/>
                </a:lnTo>
                <a:lnTo>
                  <a:pt x="1211675" y="1049369"/>
                </a:lnTo>
                <a:close/>
              </a:path>
            </a:pathLst>
          </a:custGeom>
          <a:noFill/>
          <a:ln cap="flat" cmpd="sng" w="9525">
            <a:solidFill>
              <a:srgbClr val="8F96F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7446" y="481440"/>
            <a:ext cx="751451" cy="751450"/>
          </a:xfrm>
          <a:custGeom>
            <a:rect b="b" l="l" r="r" t="t"/>
            <a:pathLst>
              <a:path extrusionOk="0" h="1001934" w="1001934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143171" y="417146"/>
            <a:ext cx="751451" cy="751450"/>
          </a:xfrm>
          <a:custGeom>
            <a:rect b="b" l="l" r="r" t="t"/>
            <a:pathLst>
              <a:path extrusionOk="0" h="1001934" w="1001934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solidFill>
            <a:srgbClr val="3B49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235754" y="379999"/>
            <a:ext cx="751451" cy="751451"/>
          </a:xfrm>
          <a:custGeom>
            <a:rect b="b" l="l" r="r" t="t"/>
            <a:pathLst>
              <a:path extrusionOk="0" h="1001934" w="1001934">
                <a:moveTo>
                  <a:pt x="0" y="0"/>
                </a:moveTo>
                <a:lnTo>
                  <a:pt x="1001935" y="0"/>
                </a:lnTo>
                <a:lnTo>
                  <a:pt x="1001935" y="1001935"/>
                </a:lnTo>
                <a:lnTo>
                  <a:pt x="0" y="1001935"/>
                </a:lnTo>
                <a:close/>
              </a:path>
            </a:pathLst>
          </a:custGeom>
          <a:noFill/>
          <a:ln cap="flat" cmpd="sng" w="9525">
            <a:solidFill>
              <a:srgbClr val="8F96F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521949" y="1579299"/>
            <a:ext cx="164877" cy="164877"/>
          </a:xfrm>
          <a:custGeom>
            <a:rect b="b" l="l" r="r" t="t"/>
            <a:pathLst>
              <a:path extrusionOk="0" h="219836" w="219836">
                <a:moveTo>
                  <a:pt x="219837" y="109918"/>
                </a:moveTo>
                <a:cubicBezTo>
                  <a:pt x="219837" y="170625"/>
                  <a:pt x="170625" y="219837"/>
                  <a:pt x="109919" y="219837"/>
                </a:cubicBezTo>
                <a:cubicBezTo>
                  <a:pt x="49212" y="219837"/>
                  <a:pt x="0" y="170625"/>
                  <a:pt x="0" y="109918"/>
                </a:cubicBezTo>
                <a:cubicBezTo>
                  <a:pt x="0" y="49212"/>
                  <a:pt x="49212" y="0"/>
                  <a:pt x="109919" y="0"/>
                </a:cubicBezTo>
                <a:cubicBezTo>
                  <a:pt x="170625" y="0"/>
                  <a:pt x="219837" y="49212"/>
                  <a:pt x="219837" y="109918"/>
                </a:cubicBezTo>
                <a:close/>
              </a:path>
            </a:pathLst>
          </a:custGeom>
          <a:solidFill>
            <a:srgbClr val="4452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4950" y="183546"/>
            <a:ext cx="385763" cy="38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9468" y="4632359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8867" y="1124075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5582" y="326293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3864" y="1414142"/>
            <a:ext cx="385763" cy="385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9"/>
          <p:cNvGrpSpPr/>
          <p:nvPr/>
        </p:nvGrpSpPr>
        <p:grpSpPr>
          <a:xfrm>
            <a:off x="968581" y="20966"/>
            <a:ext cx="656438" cy="769664"/>
            <a:chOff x="796521" y="0"/>
            <a:chExt cx="875251" cy="1026219"/>
          </a:xfrm>
        </p:grpSpPr>
        <p:sp>
          <p:nvSpPr>
            <p:cNvPr id="124" name="Google Shape;124;p19"/>
            <p:cNvSpPr/>
            <p:nvPr/>
          </p:nvSpPr>
          <p:spPr>
            <a:xfrm>
              <a:off x="796521" y="0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796521" y="129730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796521" y="275557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796521" y="405287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796521" y="535017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796521" y="664842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796521" y="810574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796521" y="940399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911773" y="2381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911773" y="132206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911773" y="277938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911773" y="407763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911773" y="537493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911773" y="667223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911773" y="813051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911773" y="942781"/>
              <a:ext cx="70866" cy="70865"/>
            </a:xfrm>
            <a:custGeom>
              <a:rect b="b" l="l" r="r" t="t"/>
              <a:pathLst>
                <a:path extrusionOk="0" h="70865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1025025" y="5048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1025025" y="134778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1025025" y="280605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1025025" y="410335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1025025" y="540160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1025025" y="669890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1025025" y="815622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1025025" y="945448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140278" y="7524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140278" y="137254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140278" y="282986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140278" y="412812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140278" y="542542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140278" y="672367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140278" y="818099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140278" y="947829"/>
              <a:ext cx="70865" cy="70865"/>
            </a:xfrm>
            <a:custGeom>
              <a:rect b="b" l="l" r="r" t="t"/>
              <a:pathLst>
                <a:path extrusionOk="0" h="70865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0884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" name="Google Shape;156;p19"/>
            <p:cNvGrpSpPr/>
            <p:nvPr/>
          </p:nvGrpSpPr>
          <p:grpSpPr>
            <a:xfrm>
              <a:off x="1257150" y="7524"/>
              <a:ext cx="414622" cy="1018695"/>
              <a:chOff x="1257150" y="7524"/>
              <a:chExt cx="414622" cy="1018695"/>
            </a:xfrm>
          </p:grpSpPr>
          <p:sp>
            <p:nvSpPr>
              <p:cNvPr id="157" name="Google Shape;157;p19"/>
              <p:cNvSpPr/>
              <p:nvPr/>
            </p:nvSpPr>
            <p:spPr>
              <a:xfrm>
                <a:off x="1257150" y="7524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1257150" y="137254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1257150" y="282986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1257150" y="412812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1257150" y="542542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1257150" y="672367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1257150" y="818099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1257150" y="947829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1372402" y="9905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1372402" y="139635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1372402" y="285463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1372402" y="415193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1372402" y="545018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1372402" y="674748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1372402" y="820575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1372402" y="950305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1485750" y="12572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1485750" y="142302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1485750" y="288130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1485750" y="417860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1485750" y="547590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1485750" y="677415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1485750" y="823147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1485750" y="952972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1600907" y="14954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1600907" y="144779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1600907" y="290511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1600907" y="420241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1600907" y="550066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1600907" y="679796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1600907" y="825624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1600907" y="955354"/>
                <a:ext cx="70865" cy="70865"/>
              </a:xfrm>
              <a:custGeom>
                <a:rect b="b" l="l" r="r" t="t"/>
                <a:pathLst>
                  <a:path extrusionOk="0" h="70865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0884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9" name="Google Shape;189;p19"/>
          <p:cNvSpPr/>
          <p:nvPr/>
        </p:nvSpPr>
        <p:spPr>
          <a:xfrm>
            <a:off x="55616" y="2341562"/>
            <a:ext cx="838067" cy="838067"/>
          </a:xfrm>
          <a:custGeom>
            <a:rect b="b" l="l" r="r" t="t"/>
            <a:pathLst>
              <a:path extrusionOk="0" h="1117423" w="1117423">
                <a:moveTo>
                  <a:pt x="1117423" y="558712"/>
                </a:moveTo>
                <a:cubicBezTo>
                  <a:pt x="1117423" y="867279"/>
                  <a:pt x="867280" y="1117423"/>
                  <a:pt x="558712" y="1117423"/>
                </a:cubicBezTo>
                <a:cubicBezTo>
                  <a:pt x="250144" y="1117423"/>
                  <a:pt x="0" y="867279"/>
                  <a:pt x="0" y="558712"/>
                </a:cubicBezTo>
                <a:cubicBezTo>
                  <a:pt x="0" y="250144"/>
                  <a:pt x="250144" y="0"/>
                  <a:pt x="558712" y="0"/>
                </a:cubicBezTo>
                <a:cubicBezTo>
                  <a:pt x="867280" y="0"/>
                  <a:pt x="1117423" y="250144"/>
                  <a:pt x="1117423" y="558712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149482" y="2271162"/>
            <a:ext cx="838067" cy="838067"/>
          </a:xfrm>
          <a:custGeom>
            <a:rect b="b" l="l" r="r" t="t"/>
            <a:pathLst>
              <a:path extrusionOk="0" h="1117423" w="1117423">
                <a:moveTo>
                  <a:pt x="1117423" y="558712"/>
                </a:moveTo>
                <a:cubicBezTo>
                  <a:pt x="1117423" y="867279"/>
                  <a:pt x="867280" y="1117423"/>
                  <a:pt x="558712" y="1117423"/>
                </a:cubicBezTo>
                <a:cubicBezTo>
                  <a:pt x="250144" y="1117423"/>
                  <a:pt x="0" y="867279"/>
                  <a:pt x="0" y="558712"/>
                </a:cubicBezTo>
                <a:cubicBezTo>
                  <a:pt x="0" y="250144"/>
                  <a:pt x="250144" y="0"/>
                  <a:pt x="558712" y="0"/>
                </a:cubicBezTo>
                <a:cubicBezTo>
                  <a:pt x="867280" y="0"/>
                  <a:pt x="1117423" y="250144"/>
                  <a:pt x="1117423" y="558712"/>
                </a:cubicBezTo>
                <a:close/>
              </a:path>
            </a:pathLst>
          </a:custGeom>
          <a:solidFill>
            <a:srgbClr val="0884B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19"/>
          <p:cNvGrpSpPr/>
          <p:nvPr/>
        </p:nvGrpSpPr>
        <p:grpSpPr>
          <a:xfrm>
            <a:off x="252578" y="2373006"/>
            <a:ext cx="860753" cy="955321"/>
            <a:chOff x="336770" y="3164008"/>
            <a:chExt cx="1147671" cy="1273762"/>
          </a:xfrm>
        </p:grpSpPr>
        <p:sp>
          <p:nvSpPr>
            <p:cNvPr id="192" name="Google Shape;192;p19"/>
            <p:cNvSpPr/>
            <p:nvPr/>
          </p:nvSpPr>
          <p:spPr>
            <a:xfrm>
              <a:off x="336770" y="3200198"/>
              <a:ext cx="1056517" cy="1237572"/>
            </a:xfrm>
            <a:custGeom>
              <a:rect b="b" l="l" r="r" t="t"/>
              <a:pathLst>
                <a:path extrusionOk="0" h="1237572" w="1056517">
                  <a:moveTo>
                    <a:pt x="88235" y="1237573"/>
                  </a:moveTo>
                  <a:cubicBezTo>
                    <a:pt x="56321" y="1237573"/>
                    <a:pt x="28891" y="1213376"/>
                    <a:pt x="25658" y="1180940"/>
                  </a:cubicBezTo>
                  <a:lnTo>
                    <a:pt x="314" y="928858"/>
                  </a:lnTo>
                  <a:cubicBezTo>
                    <a:pt x="-3128" y="894232"/>
                    <a:pt x="22112" y="863360"/>
                    <a:pt x="56634" y="859918"/>
                  </a:cubicBezTo>
                  <a:lnTo>
                    <a:pt x="244366" y="841041"/>
                  </a:lnTo>
                  <a:lnTo>
                    <a:pt x="225280" y="651223"/>
                  </a:lnTo>
                  <a:cubicBezTo>
                    <a:pt x="221838" y="616597"/>
                    <a:pt x="247078" y="585725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4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750"/>
                    <a:pt x="592296" y="666554"/>
                    <a:pt x="565701" y="676671"/>
                  </a:cubicBezTo>
                  <a:lnTo>
                    <a:pt x="561112" y="678444"/>
                  </a:lnTo>
                  <a:cubicBezTo>
                    <a:pt x="555897" y="680426"/>
                    <a:pt x="550474" y="681677"/>
                    <a:pt x="544946" y="682303"/>
                  </a:cubicBezTo>
                  <a:lnTo>
                    <a:pt x="356901" y="701181"/>
                  </a:lnTo>
                  <a:lnTo>
                    <a:pt x="375570" y="886931"/>
                  </a:lnTo>
                  <a:cubicBezTo>
                    <a:pt x="377134" y="896213"/>
                    <a:pt x="376613" y="905913"/>
                    <a:pt x="373797" y="915195"/>
                  </a:cubicBezTo>
                  <a:cubicBezTo>
                    <a:pt x="366496" y="939600"/>
                    <a:pt x="345324" y="957331"/>
                    <a:pt x="319980" y="959834"/>
                  </a:cubicBezTo>
                  <a:lnTo>
                    <a:pt x="131935" y="978711"/>
                  </a:lnTo>
                  <a:lnTo>
                    <a:pt x="151021" y="1168216"/>
                  </a:lnTo>
                  <a:cubicBezTo>
                    <a:pt x="154463" y="1202843"/>
                    <a:pt x="129223" y="1233714"/>
                    <a:pt x="94702" y="1237156"/>
                  </a:cubicBezTo>
                  <a:cubicBezTo>
                    <a:pt x="92511" y="1237469"/>
                    <a:pt x="90426" y="1237573"/>
                    <a:pt x="88235" y="1237573"/>
                  </a:cubicBezTo>
                  <a:close/>
                </a:path>
              </a:pathLst>
            </a:custGeom>
            <a:solidFill>
              <a:srgbClr val="4452C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427924" y="3164008"/>
              <a:ext cx="1056517" cy="1237677"/>
            </a:xfrm>
            <a:custGeom>
              <a:rect b="b" l="l" r="r" t="t"/>
              <a:pathLst>
                <a:path extrusionOk="0" h="1237677" w="1056517">
                  <a:moveTo>
                    <a:pt x="88235" y="1237677"/>
                  </a:moveTo>
                  <a:cubicBezTo>
                    <a:pt x="56321" y="1237677"/>
                    <a:pt x="28891" y="1213481"/>
                    <a:pt x="25658" y="1181045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327"/>
                  </a:lnTo>
                  <a:cubicBezTo>
                    <a:pt x="223611" y="634744"/>
                    <a:pt x="228617" y="618057"/>
                    <a:pt x="239151" y="605124"/>
                  </a:cubicBezTo>
                  <a:cubicBezTo>
                    <a:pt x="249685" y="592192"/>
                    <a:pt x="265016" y="583952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612" y="330305"/>
                  </a:lnTo>
                  <a:cubicBezTo>
                    <a:pt x="832176" y="339588"/>
                    <a:pt x="831655" y="349287"/>
                    <a:pt x="828839" y="358569"/>
                  </a:cubicBezTo>
                  <a:cubicBezTo>
                    <a:pt x="821538" y="382975"/>
                    <a:pt x="800366" y="400705"/>
                    <a:pt x="775022" y="403208"/>
                  </a:cubicBezTo>
                  <a:lnTo>
                    <a:pt x="586977" y="422086"/>
                  </a:lnTo>
                  <a:lnTo>
                    <a:pt x="606063" y="611591"/>
                  </a:lnTo>
                  <a:cubicBezTo>
                    <a:pt x="608879" y="639959"/>
                    <a:pt x="592400" y="666659"/>
                    <a:pt x="565701" y="676775"/>
                  </a:cubicBezTo>
                  <a:lnTo>
                    <a:pt x="561112" y="678548"/>
                  </a:lnTo>
                  <a:cubicBezTo>
                    <a:pt x="556001" y="680530"/>
                    <a:pt x="550578" y="681782"/>
                    <a:pt x="545050" y="682303"/>
                  </a:cubicBezTo>
                  <a:lnTo>
                    <a:pt x="357005" y="701181"/>
                  </a:lnTo>
                  <a:lnTo>
                    <a:pt x="375674" y="886931"/>
                  </a:lnTo>
                  <a:cubicBezTo>
                    <a:pt x="377238" y="896213"/>
                    <a:pt x="376717" y="905913"/>
                    <a:pt x="373901" y="915195"/>
                  </a:cubicBezTo>
                  <a:cubicBezTo>
                    <a:pt x="366600" y="939600"/>
                    <a:pt x="345428" y="957331"/>
                    <a:pt x="320085" y="959834"/>
                  </a:cubicBezTo>
                  <a:lnTo>
                    <a:pt x="132039" y="978711"/>
                  </a:lnTo>
                  <a:lnTo>
                    <a:pt x="151126" y="1168112"/>
                  </a:lnTo>
                  <a:cubicBezTo>
                    <a:pt x="154567" y="1202738"/>
                    <a:pt x="129328" y="1233610"/>
                    <a:pt x="94806" y="1237051"/>
                  </a:cubicBezTo>
                  <a:cubicBezTo>
                    <a:pt x="92511" y="1237469"/>
                    <a:pt x="90426" y="1237677"/>
                    <a:pt x="88235" y="123767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0" y="2096570"/>
            <a:ext cx="860753" cy="955401"/>
            <a:chOff x="0" y="2795427"/>
            <a:chExt cx="1147671" cy="1273868"/>
          </a:xfrm>
        </p:grpSpPr>
        <p:sp>
          <p:nvSpPr>
            <p:cNvPr id="195" name="Google Shape;195;p19"/>
            <p:cNvSpPr/>
            <p:nvPr/>
          </p:nvSpPr>
          <p:spPr>
            <a:xfrm>
              <a:off x="0" y="2831618"/>
              <a:ext cx="1056517" cy="1237677"/>
            </a:xfrm>
            <a:custGeom>
              <a:rect b="b" l="l" r="r" t="t"/>
              <a:pathLst>
                <a:path extrusionOk="0" h="1237677" w="1056517">
                  <a:moveTo>
                    <a:pt x="88235" y="1237677"/>
                  </a:moveTo>
                  <a:cubicBezTo>
                    <a:pt x="56321" y="1237677"/>
                    <a:pt x="28891" y="1213481"/>
                    <a:pt x="25658" y="1181045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223"/>
                  </a:lnTo>
                  <a:cubicBezTo>
                    <a:pt x="221838" y="616597"/>
                    <a:pt x="247078" y="585725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750"/>
                    <a:pt x="592296" y="666554"/>
                    <a:pt x="565701" y="676671"/>
                  </a:cubicBezTo>
                  <a:lnTo>
                    <a:pt x="561112" y="678444"/>
                  </a:lnTo>
                  <a:cubicBezTo>
                    <a:pt x="555897" y="680426"/>
                    <a:pt x="550474" y="681677"/>
                    <a:pt x="544946" y="682303"/>
                  </a:cubicBezTo>
                  <a:lnTo>
                    <a:pt x="357005" y="701285"/>
                  </a:lnTo>
                  <a:lnTo>
                    <a:pt x="375674" y="887035"/>
                  </a:lnTo>
                  <a:cubicBezTo>
                    <a:pt x="377238" y="896318"/>
                    <a:pt x="376717" y="906017"/>
                    <a:pt x="373901" y="915299"/>
                  </a:cubicBezTo>
                  <a:cubicBezTo>
                    <a:pt x="366600" y="939705"/>
                    <a:pt x="345428" y="957435"/>
                    <a:pt x="320085" y="959938"/>
                  </a:cubicBezTo>
                  <a:lnTo>
                    <a:pt x="132039" y="978815"/>
                  </a:lnTo>
                  <a:lnTo>
                    <a:pt x="151126" y="1168321"/>
                  </a:lnTo>
                  <a:cubicBezTo>
                    <a:pt x="154567" y="1202947"/>
                    <a:pt x="129328" y="1233818"/>
                    <a:pt x="94806" y="1237260"/>
                  </a:cubicBezTo>
                  <a:cubicBezTo>
                    <a:pt x="92511" y="1237573"/>
                    <a:pt x="90426" y="1237677"/>
                    <a:pt x="88235" y="1237677"/>
                  </a:cubicBezTo>
                  <a:close/>
                </a:path>
              </a:pathLst>
            </a:custGeom>
            <a:solidFill>
              <a:srgbClr val="4452C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91154" y="2795427"/>
              <a:ext cx="1056517" cy="1237781"/>
            </a:xfrm>
            <a:custGeom>
              <a:rect b="b" l="l" r="r" t="t"/>
              <a:pathLst>
                <a:path extrusionOk="0" h="1237781" w="1056517">
                  <a:moveTo>
                    <a:pt x="88235" y="1237781"/>
                  </a:moveTo>
                  <a:cubicBezTo>
                    <a:pt x="56321" y="1237781"/>
                    <a:pt x="28891" y="1213585"/>
                    <a:pt x="25658" y="1181149"/>
                  </a:cubicBezTo>
                  <a:lnTo>
                    <a:pt x="314" y="928962"/>
                  </a:lnTo>
                  <a:cubicBezTo>
                    <a:pt x="-3128" y="894336"/>
                    <a:pt x="22112" y="863465"/>
                    <a:pt x="56634" y="860023"/>
                  </a:cubicBezTo>
                  <a:lnTo>
                    <a:pt x="244366" y="841145"/>
                  </a:lnTo>
                  <a:lnTo>
                    <a:pt x="225280" y="651327"/>
                  </a:lnTo>
                  <a:cubicBezTo>
                    <a:pt x="223611" y="634744"/>
                    <a:pt x="228617" y="618057"/>
                    <a:pt x="239151" y="605124"/>
                  </a:cubicBezTo>
                  <a:cubicBezTo>
                    <a:pt x="249685" y="592192"/>
                    <a:pt x="265016" y="583952"/>
                    <a:pt x="281599" y="582284"/>
                  </a:cubicBezTo>
                  <a:lnTo>
                    <a:pt x="474442" y="562885"/>
                  </a:lnTo>
                  <a:lnTo>
                    <a:pt x="455252" y="372128"/>
                  </a:lnTo>
                  <a:cubicBezTo>
                    <a:pt x="451810" y="337502"/>
                    <a:pt x="477049" y="306630"/>
                    <a:pt x="511571" y="303189"/>
                  </a:cubicBezTo>
                  <a:lnTo>
                    <a:pt x="699303" y="284311"/>
                  </a:lnTo>
                  <a:lnTo>
                    <a:pt x="680217" y="94493"/>
                  </a:lnTo>
                  <a:cubicBezTo>
                    <a:pt x="676776" y="59867"/>
                    <a:pt x="702015" y="28995"/>
                    <a:pt x="736537" y="25554"/>
                  </a:cubicBezTo>
                  <a:lnTo>
                    <a:pt x="987264" y="314"/>
                  </a:lnTo>
                  <a:cubicBezTo>
                    <a:pt x="1021994" y="-3128"/>
                    <a:pt x="1052761" y="22112"/>
                    <a:pt x="1056203" y="56634"/>
                  </a:cubicBezTo>
                  <a:cubicBezTo>
                    <a:pt x="1059645" y="91260"/>
                    <a:pt x="1034405" y="122131"/>
                    <a:pt x="999883" y="125573"/>
                  </a:cubicBezTo>
                  <a:lnTo>
                    <a:pt x="811838" y="144451"/>
                  </a:lnTo>
                  <a:lnTo>
                    <a:pt x="830507" y="330201"/>
                  </a:lnTo>
                  <a:cubicBezTo>
                    <a:pt x="832072" y="339483"/>
                    <a:pt x="831550" y="349183"/>
                    <a:pt x="828734" y="358465"/>
                  </a:cubicBezTo>
                  <a:cubicBezTo>
                    <a:pt x="821434" y="382870"/>
                    <a:pt x="800262" y="400601"/>
                    <a:pt x="774918" y="403104"/>
                  </a:cubicBezTo>
                  <a:lnTo>
                    <a:pt x="586873" y="421981"/>
                  </a:lnTo>
                  <a:lnTo>
                    <a:pt x="605959" y="611486"/>
                  </a:lnTo>
                  <a:cubicBezTo>
                    <a:pt x="608775" y="639855"/>
                    <a:pt x="592296" y="666554"/>
                    <a:pt x="565596" y="676671"/>
                  </a:cubicBezTo>
                  <a:lnTo>
                    <a:pt x="561007" y="678444"/>
                  </a:lnTo>
                  <a:cubicBezTo>
                    <a:pt x="555897" y="680426"/>
                    <a:pt x="550474" y="681677"/>
                    <a:pt x="544946" y="682199"/>
                  </a:cubicBezTo>
                  <a:lnTo>
                    <a:pt x="356901" y="701076"/>
                  </a:lnTo>
                  <a:lnTo>
                    <a:pt x="375570" y="886827"/>
                  </a:lnTo>
                  <a:cubicBezTo>
                    <a:pt x="377134" y="896109"/>
                    <a:pt x="376613" y="905809"/>
                    <a:pt x="373797" y="915091"/>
                  </a:cubicBezTo>
                  <a:cubicBezTo>
                    <a:pt x="366496" y="939496"/>
                    <a:pt x="345324" y="957226"/>
                    <a:pt x="319980" y="959729"/>
                  </a:cubicBezTo>
                  <a:lnTo>
                    <a:pt x="131935" y="978607"/>
                  </a:lnTo>
                  <a:lnTo>
                    <a:pt x="151021" y="1168008"/>
                  </a:lnTo>
                  <a:cubicBezTo>
                    <a:pt x="154463" y="1202634"/>
                    <a:pt x="129223" y="1233505"/>
                    <a:pt x="94702" y="1236947"/>
                  </a:cubicBezTo>
                  <a:cubicBezTo>
                    <a:pt x="92511" y="1237677"/>
                    <a:pt x="90321" y="1237781"/>
                    <a:pt x="88235" y="123778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9"/>
          <p:cNvSpPr/>
          <p:nvPr/>
        </p:nvSpPr>
        <p:spPr>
          <a:xfrm>
            <a:off x="976118" y="3980831"/>
            <a:ext cx="723663" cy="847678"/>
          </a:xfrm>
          <a:custGeom>
            <a:rect b="b" l="l" r="r" t="t"/>
            <a:pathLst>
              <a:path extrusionOk="0" h="1130238" w="964884">
                <a:moveTo>
                  <a:pt x="80583" y="1130239"/>
                </a:moveTo>
                <a:cubicBezTo>
                  <a:pt x="51436" y="1130239"/>
                  <a:pt x="26385" y="1108141"/>
                  <a:pt x="23433" y="1078518"/>
                </a:cubicBezTo>
                <a:lnTo>
                  <a:pt x="287" y="848298"/>
                </a:lnTo>
                <a:cubicBezTo>
                  <a:pt x="-2856" y="816675"/>
                  <a:pt x="20194" y="788481"/>
                  <a:pt x="51722" y="785338"/>
                </a:cubicBezTo>
                <a:lnTo>
                  <a:pt x="223172" y="768098"/>
                </a:lnTo>
                <a:lnTo>
                  <a:pt x="205741" y="594743"/>
                </a:lnTo>
                <a:cubicBezTo>
                  <a:pt x="202598" y="563120"/>
                  <a:pt x="225648" y="534926"/>
                  <a:pt x="257176" y="531782"/>
                </a:cubicBezTo>
                <a:lnTo>
                  <a:pt x="433293" y="514066"/>
                </a:lnTo>
                <a:lnTo>
                  <a:pt x="415767" y="339853"/>
                </a:lnTo>
                <a:cubicBezTo>
                  <a:pt x="412624" y="308230"/>
                  <a:pt x="435675" y="280036"/>
                  <a:pt x="467202" y="276893"/>
                </a:cubicBezTo>
                <a:lnTo>
                  <a:pt x="638652" y="259653"/>
                </a:lnTo>
                <a:lnTo>
                  <a:pt x="621222" y="86298"/>
                </a:lnTo>
                <a:cubicBezTo>
                  <a:pt x="618078" y="54675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3"/>
                </a:lnTo>
                <a:cubicBezTo>
                  <a:pt x="759906" y="310040"/>
                  <a:pt x="759429" y="318898"/>
                  <a:pt x="756858" y="327376"/>
                </a:cubicBezTo>
                <a:cubicBezTo>
                  <a:pt x="750190" y="349664"/>
                  <a:pt x="730854" y="365857"/>
                  <a:pt x="707709" y="368143"/>
                </a:cubicBezTo>
                <a:lnTo>
                  <a:pt x="535973" y="385383"/>
                </a:lnTo>
                <a:lnTo>
                  <a:pt x="553404" y="558452"/>
                </a:lnTo>
                <a:cubicBezTo>
                  <a:pt x="555975" y="584265"/>
                  <a:pt x="540926" y="608744"/>
                  <a:pt x="516637" y="617984"/>
                </a:cubicBezTo>
                <a:lnTo>
                  <a:pt x="512446" y="619603"/>
                </a:lnTo>
                <a:cubicBezTo>
                  <a:pt x="507684" y="621413"/>
                  <a:pt x="502731" y="622556"/>
                  <a:pt x="497682" y="623127"/>
                </a:cubicBezTo>
                <a:lnTo>
                  <a:pt x="325947" y="640367"/>
                </a:lnTo>
                <a:lnTo>
                  <a:pt x="342996" y="810008"/>
                </a:lnTo>
                <a:cubicBezTo>
                  <a:pt x="344425" y="818485"/>
                  <a:pt x="343949" y="827343"/>
                  <a:pt x="341377" y="835821"/>
                </a:cubicBezTo>
                <a:cubicBezTo>
                  <a:pt x="334710" y="858109"/>
                  <a:pt x="315374" y="874302"/>
                  <a:pt x="292228" y="876588"/>
                </a:cubicBezTo>
                <a:lnTo>
                  <a:pt x="120492" y="893828"/>
                </a:lnTo>
                <a:lnTo>
                  <a:pt x="137923" y="1066897"/>
                </a:lnTo>
                <a:cubicBezTo>
                  <a:pt x="141066" y="1098520"/>
                  <a:pt x="118016" y="1126714"/>
                  <a:pt x="86488" y="1129858"/>
                </a:cubicBezTo>
                <a:cubicBezTo>
                  <a:pt x="84488" y="1130143"/>
                  <a:pt x="82583" y="1130239"/>
                  <a:pt x="80583" y="1130239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934841" y="3967278"/>
            <a:ext cx="723663" cy="847750"/>
          </a:xfrm>
          <a:custGeom>
            <a:rect b="b" l="l" r="r" t="t"/>
            <a:pathLst>
              <a:path extrusionOk="0" h="1130333" w="964884">
                <a:moveTo>
                  <a:pt x="80583" y="1130334"/>
                </a:moveTo>
                <a:cubicBezTo>
                  <a:pt x="51436" y="1130334"/>
                  <a:pt x="26385" y="1108236"/>
                  <a:pt x="23433" y="1078613"/>
                </a:cubicBezTo>
                <a:lnTo>
                  <a:pt x="287" y="848394"/>
                </a:lnTo>
                <a:cubicBezTo>
                  <a:pt x="-2856" y="816771"/>
                  <a:pt x="20194" y="788577"/>
                  <a:pt x="51722" y="785433"/>
                </a:cubicBezTo>
                <a:lnTo>
                  <a:pt x="223172" y="768193"/>
                </a:lnTo>
                <a:lnTo>
                  <a:pt x="205741" y="594838"/>
                </a:lnTo>
                <a:cubicBezTo>
                  <a:pt x="204217" y="579693"/>
                  <a:pt x="208789" y="564453"/>
                  <a:pt x="218409" y="552642"/>
                </a:cubicBezTo>
                <a:cubicBezTo>
                  <a:pt x="228030" y="540831"/>
                  <a:pt x="242031" y="533306"/>
                  <a:pt x="257176" y="531782"/>
                </a:cubicBezTo>
                <a:lnTo>
                  <a:pt x="433293" y="514066"/>
                </a:lnTo>
                <a:lnTo>
                  <a:pt x="415767" y="339853"/>
                </a:lnTo>
                <a:cubicBezTo>
                  <a:pt x="412624" y="308230"/>
                  <a:pt x="435675" y="280036"/>
                  <a:pt x="467202" y="276893"/>
                </a:cubicBezTo>
                <a:lnTo>
                  <a:pt x="638652" y="259653"/>
                </a:lnTo>
                <a:lnTo>
                  <a:pt x="621222" y="86298"/>
                </a:lnTo>
                <a:cubicBezTo>
                  <a:pt x="618078" y="54675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572" y="301658"/>
                </a:lnTo>
                <a:cubicBezTo>
                  <a:pt x="760001" y="310135"/>
                  <a:pt x="759525" y="318994"/>
                  <a:pt x="756953" y="327471"/>
                </a:cubicBezTo>
                <a:cubicBezTo>
                  <a:pt x="750285" y="349759"/>
                  <a:pt x="730950" y="365952"/>
                  <a:pt x="707804" y="368238"/>
                </a:cubicBezTo>
                <a:lnTo>
                  <a:pt x="536068" y="385478"/>
                </a:lnTo>
                <a:lnTo>
                  <a:pt x="553499" y="558548"/>
                </a:lnTo>
                <a:cubicBezTo>
                  <a:pt x="556071" y="584456"/>
                  <a:pt x="541021" y="608840"/>
                  <a:pt x="516637" y="618079"/>
                </a:cubicBezTo>
                <a:lnTo>
                  <a:pt x="512446" y="619698"/>
                </a:lnTo>
                <a:cubicBezTo>
                  <a:pt x="507779" y="621508"/>
                  <a:pt x="502826" y="622651"/>
                  <a:pt x="497778" y="623127"/>
                </a:cubicBezTo>
                <a:lnTo>
                  <a:pt x="326042" y="640367"/>
                </a:lnTo>
                <a:lnTo>
                  <a:pt x="343092" y="810008"/>
                </a:lnTo>
                <a:cubicBezTo>
                  <a:pt x="344520" y="818485"/>
                  <a:pt x="344044" y="827343"/>
                  <a:pt x="341472" y="835821"/>
                </a:cubicBezTo>
                <a:cubicBezTo>
                  <a:pt x="334805" y="858109"/>
                  <a:pt x="315469" y="874302"/>
                  <a:pt x="292323" y="876588"/>
                </a:cubicBezTo>
                <a:lnTo>
                  <a:pt x="120588" y="893828"/>
                </a:lnTo>
                <a:lnTo>
                  <a:pt x="138018" y="1066802"/>
                </a:lnTo>
                <a:cubicBezTo>
                  <a:pt x="141162" y="1098425"/>
                  <a:pt x="118111" y="1126619"/>
                  <a:pt x="86583" y="1129762"/>
                </a:cubicBezTo>
                <a:cubicBezTo>
                  <a:pt x="84488" y="1130143"/>
                  <a:pt x="82583" y="1130334"/>
                  <a:pt x="80583" y="113033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5843619" y="4202381"/>
            <a:ext cx="751451" cy="751448"/>
          </a:xfrm>
          <a:custGeom>
            <a:rect b="b" l="l" r="r" t="t"/>
            <a:pathLst>
              <a:path extrusionOk="0" h="1001931" w="1001934">
                <a:moveTo>
                  <a:pt x="0" y="0"/>
                </a:moveTo>
                <a:lnTo>
                  <a:pt x="1001935" y="0"/>
                </a:lnTo>
                <a:lnTo>
                  <a:pt x="1001935" y="1001932"/>
                </a:lnTo>
                <a:lnTo>
                  <a:pt x="0" y="1001932"/>
                </a:lnTo>
                <a:close/>
              </a:path>
            </a:pathLst>
          </a:custGeom>
          <a:solidFill>
            <a:srgbClr val="4452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5082355" y="4284771"/>
            <a:ext cx="723663" cy="847675"/>
          </a:xfrm>
          <a:custGeom>
            <a:rect b="b" l="l" r="r" t="t"/>
            <a:pathLst>
              <a:path extrusionOk="0" h="1130234" w="964884">
                <a:moveTo>
                  <a:pt x="80583" y="1130234"/>
                </a:moveTo>
                <a:cubicBezTo>
                  <a:pt x="51436" y="1130234"/>
                  <a:pt x="26385" y="1108136"/>
                  <a:pt x="23433" y="1078514"/>
                </a:cubicBezTo>
                <a:lnTo>
                  <a:pt x="287" y="848295"/>
                </a:lnTo>
                <a:cubicBezTo>
                  <a:pt x="-2856" y="816672"/>
                  <a:pt x="20194" y="788478"/>
                  <a:pt x="51722" y="785335"/>
                </a:cubicBezTo>
                <a:lnTo>
                  <a:pt x="223172" y="768095"/>
                </a:lnTo>
                <a:lnTo>
                  <a:pt x="205741" y="594740"/>
                </a:lnTo>
                <a:cubicBezTo>
                  <a:pt x="202598" y="563117"/>
                  <a:pt x="225648" y="534923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263"/>
                  <a:pt x="540926" y="608742"/>
                  <a:pt x="516637" y="617981"/>
                </a:cubicBezTo>
                <a:lnTo>
                  <a:pt x="512446" y="619600"/>
                </a:lnTo>
                <a:cubicBezTo>
                  <a:pt x="507684" y="621410"/>
                  <a:pt x="502731" y="622553"/>
                  <a:pt x="497682" y="623125"/>
                </a:cubicBezTo>
                <a:lnTo>
                  <a:pt x="325947" y="640365"/>
                </a:lnTo>
                <a:lnTo>
                  <a:pt x="342996" y="810005"/>
                </a:lnTo>
                <a:cubicBezTo>
                  <a:pt x="344425" y="818482"/>
                  <a:pt x="343949" y="827340"/>
                  <a:pt x="341377" y="835817"/>
                </a:cubicBezTo>
                <a:cubicBezTo>
                  <a:pt x="334710" y="858106"/>
                  <a:pt x="315374" y="874298"/>
                  <a:pt x="292228" y="876584"/>
                </a:cubicBezTo>
                <a:lnTo>
                  <a:pt x="120492" y="893824"/>
                </a:lnTo>
                <a:lnTo>
                  <a:pt x="137923" y="1066893"/>
                </a:lnTo>
                <a:cubicBezTo>
                  <a:pt x="141066" y="1098516"/>
                  <a:pt x="118016" y="1126710"/>
                  <a:pt x="86488" y="1129853"/>
                </a:cubicBezTo>
                <a:cubicBezTo>
                  <a:pt x="84488" y="1130139"/>
                  <a:pt x="82583" y="1130234"/>
                  <a:pt x="80583" y="113023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5144791" y="4259982"/>
            <a:ext cx="723663" cy="847747"/>
          </a:xfrm>
          <a:custGeom>
            <a:rect b="b" l="l" r="r" t="t"/>
            <a:pathLst>
              <a:path extrusionOk="0" h="1130329" w="964884">
                <a:moveTo>
                  <a:pt x="80583" y="1130329"/>
                </a:moveTo>
                <a:cubicBezTo>
                  <a:pt x="51436" y="1130329"/>
                  <a:pt x="26385" y="1108231"/>
                  <a:pt x="23433" y="1078609"/>
                </a:cubicBezTo>
                <a:lnTo>
                  <a:pt x="287" y="848390"/>
                </a:lnTo>
                <a:cubicBezTo>
                  <a:pt x="-2856" y="816767"/>
                  <a:pt x="20194" y="788573"/>
                  <a:pt x="51722" y="785430"/>
                </a:cubicBezTo>
                <a:lnTo>
                  <a:pt x="223172" y="768190"/>
                </a:lnTo>
                <a:lnTo>
                  <a:pt x="205741" y="594836"/>
                </a:lnTo>
                <a:cubicBezTo>
                  <a:pt x="204217" y="579691"/>
                  <a:pt x="208789" y="564451"/>
                  <a:pt x="218409" y="552640"/>
                </a:cubicBezTo>
                <a:cubicBezTo>
                  <a:pt x="228030" y="540829"/>
                  <a:pt x="242031" y="53330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358"/>
                  <a:pt x="540926" y="608742"/>
                  <a:pt x="516542" y="617981"/>
                </a:cubicBezTo>
                <a:lnTo>
                  <a:pt x="512351" y="619600"/>
                </a:lnTo>
                <a:cubicBezTo>
                  <a:pt x="507684" y="621410"/>
                  <a:pt x="502731" y="622553"/>
                  <a:pt x="497682" y="623029"/>
                </a:cubicBezTo>
                <a:lnTo>
                  <a:pt x="325947" y="640270"/>
                </a:lnTo>
                <a:lnTo>
                  <a:pt x="342996" y="809909"/>
                </a:lnTo>
                <a:cubicBezTo>
                  <a:pt x="344425" y="818387"/>
                  <a:pt x="343949" y="827245"/>
                  <a:pt x="341377" y="835722"/>
                </a:cubicBezTo>
                <a:cubicBezTo>
                  <a:pt x="334710" y="858010"/>
                  <a:pt x="315374" y="874203"/>
                  <a:pt x="292228" y="876489"/>
                </a:cubicBezTo>
                <a:lnTo>
                  <a:pt x="120492" y="893729"/>
                </a:lnTo>
                <a:lnTo>
                  <a:pt x="137923" y="1066703"/>
                </a:lnTo>
                <a:cubicBezTo>
                  <a:pt x="141066" y="1098326"/>
                  <a:pt x="118016" y="1126519"/>
                  <a:pt x="86488" y="1129663"/>
                </a:cubicBezTo>
                <a:cubicBezTo>
                  <a:pt x="84488" y="1130234"/>
                  <a:pt x="82583" y="1130329"/>
                  <a:pt x="80583" y="1130329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8650115" y="1883054"/>
            <a:ext cx="506634" cy="765382"/>
          </a:xfrm>
          <a:custGeom>
            <a:rect b="b" l="l" r="r" t="t"/>
            <a:pathLst>
              <a:path extrusionOk="0" h="1020509" w="675512">
                <a:moveTo>
                  <a:pt x="510253" y="0"/>
                </a:moveTo>
                <a:cubicBezTo>
                  <a:pt x="545478" y="0"/>
                  <a:pt x="579870" y="3570"/>
                  <a:pt x="613086" y="10367"/>
                </a:cubicBezTo>
                <a:lnTo>
                  <a:pt x="675512" y="29745"/>
                </a:lnTo>
                <a:lnTo>
                  <a:pt x="675512" y="990764"/>
                </a:lnTo>
                <a:lnTo>
                  <a:pt x="613086" y="1010143"/>
                </a:lnTo>
                <a:cubicBezTo>
                  <a:pt x="579870" y="1016940"/>
                  <a:pt x="545478" y="1020509"/>
                  <a:pt x="510253" y="1020509"/>
                </a:cubicBezTo>
                <a:cubicBezTo>
                  <a:pt x="228448" y="1020509"/>
                  <a:pt x="0" y="792060"/>
                  <a:pt x="0" y="510254"/>
                </a:cubicBezTo>
                <a:cubicBezTo>
                  <a:pt x="0" y="228449"/>
                  <a:pt x="228448" y="0"/>
                  <a:pt x="510253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8058722" y="107467"/>
            <a:ext cx="723663" cy="847747"/>
          </a:xfrm>
          <a:custGeom>
            <a:rect b="b" l="l" r="r" t="t"/>
            <a:pathLst>
              <a:path extrusionOk="0" h="1130329" w="964884">
                <a:moveTo>
                  <a:pt x="80583" y="1130330"/>
                </a:moveTo>
                <a:cubicBezTo>
                  <a:pt x="51436" y="1130330"/>
                  <a:pt x="26385" y="1108232"/>
                  <a:pt x="23433" y="1078609"/>
                </a:cubicBezTo>
                <a:lnTo>
                  <a:pt x="287" y="848390"/>
                </a:lnTo>
                <a:cubicBezTo>
                  <a:pt x="-2856" y="816767"/>
                  <a:pt x="20194" y="788574"/>
                  <a:pt x="51722" y="785430"/>
                </a:cubicBezTo>
                <a:lnTo>
                  <a:pt x="223172" y="768190"/>
                </a:lnTo>
                <a:lnTo>
                  <a:pt x="205741" y="594740"/>
                </a:lnTo>
                <a:cubicBezTo>
                  <a:pt x="202598" y="563117"/>
                  <a:pt x="225648" y="53492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263"/>
                  <a:pt x="540926" y="608742"/>
                  <a:pt x="516637" y="617981"/>
                </a:cubicBezTo>
                <a:lnTo>
                  <a:pt x="512446" y="619601"/>
                </a:lnTo>
                <a:cubicBezTo>
                  <a:pt x="507684" y="621410"/>
                  <a:pt x="502731" y="622553"/>
                  <a:pt x="497682" y="623125"/>
                </a:cubicBezTo>
                <a:lnTo>
                  <a:pt x="326042" y="640460"/>
                </a:lnTo>
                <a:lnTo>
                  <a:pt x="343092" y="810100"/>
                </a:lnTo>
                <a:cubicBezTo>
                  <a:pt x="344520" y="818577"/>
                  <a:pt x="344044" y="827435"/>
                  <a:pt x="341472" y="835913"/>
                </a:cubicBezTo>
                <a:cubicBezTo>
                  <a:pt x="334805" y="858201"/>
                  <a:pt x="315469" y="874394"/>
                  <a:pt x="292323" y="876680"/>
                </a:cubicBezTo>
                <a:lnTo>
                  <a:pt x="120588" y="893920"/>
                </a:lnTo>
                <a:lnTo>
                  <a:pt x="138018" y="1066989"/>
                </a:lnTo>
                <a:cubicBezTo>
                  <a:pt x="141162" y="1098611"/>
                  <a:pt x="118111" y="1126805"/>
                  <a:pt x="86583" y="1129949"/>
                </a:cubicBezTo>
                <a:cubicBezTo>
                  <a:pt x="84488" y="1130234"/>
                  <a:pt x="82583" y="1130330"/>
                  <a:pt x="80583" y="1130330"/>
                </a:cubicBezTo>
                <a:close/>
              </a:path>
            </a:pathLst>
          </a:custGeom>
          <a:solidFill>
            <a:srgbClr val="4452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8129374" y="101297"/>
            <a:ext cx="723663" cy="847818"/>
          </a:xfrm>
          <a:custGeom>
            <a:rect b="b" l="l" r="r" t="t"/>
            <a:pathLst>
              <a:path extrusionOk="0" h="1130424" w="964884">
                <a:moveTo>
                  <a:pt x="80583" y="1130425"/>
                </a:moveTo>
                <a:cubicBezTo>
                  <a:pt x="51436" y="1130425"/>
                  <a:pt x="26385" y="1108327"/>
                  <a:pt x="23433" y="1078704"/>
                </a:cubicBezTo>
                <a:lnTo>
                  <a:pt x="287" y="848390"/>
                </a:lnTo>
                <a:cubicBezTo>
                  <a:pt x="-2856" y="816767"/>
                  <a:pt x="20194" y="788574"/>
                  <a:pt x="51722" y="785430"/>
                </a:cubicBezTo>
                <a:lnTo>
                  <a:pt x="223172" y="768190"/>
                </a:lnTo>
                <a:lnTo>
                  <a:pt x="205741" y="594836"/>
                </a:lnTo>
                <a:cubicBezTo>
                  <a:pt x="204217" y="579691"/>
                  <a:pt x="208789" y="564451"/>
                  <a:pt x="218409" y="552640"/>
                </a:cubicBezTo>
                <a:cubicBezTo>
                  <a:pt x="228030" y="540829"/>
                  <a:pt x="242031" y="533304"/>
                  <a:pt x="257176" y="531780"/>
                </a:cubicBezTo>
                <a:lnTo>
                  <a:pt x="433293" y="514064"/>
                </a:lnTo>
                <a:lnTo>
                  <a:pt x="415767" y="339852"/>
                </a:lnTo>
                <a:cubicBezTo>
                  <a:pt x="412624" y="308229"/>
                  <a:pt x="435675" y="280035"/>
                  <a:pt x="467202" y="276892"/>
                </a:cubicBezTo>
                <a:lnTo>
                  <a:pt x="638652" y="259652"/>
                </a:lnTo>
                <a:lnTo>
                  <a:pt x="621222" y="86297"/>
                </a:lnTo>
                <a:cubicBezTo>
                  <a:pt x="618078" y="54674"/>
                  <a:pt x="641129" y="26481"/>
                  <a:pt x="672657" y="23337"/>
                </a:cubicBezTo>
                <a:lnTo>
                  <a:pt x="901638" y="287"/>
                </a:lnTo>
                <a:cubicBezTo>
                  <a:pt x="933356" y="-2856"/>
                  <a:pt x="961455" y="20194"/>
                  <a:pt x="964598" y="51722"/>
                </a:cubicBezTo>
                <a:cubicBezTo>
                  <a:pt x="967741" y="83345"/>
                  <a:pt x="944691" y="111539"/>
                  <a:pt x="913163" y="114682"/>
                </a:cubicBezTo>
                <a:lnTo>
                  <a:pt x="741427" y="131922"/>
                </a:lnTo>
                <a:lnTo>
                  <a:pt x="758477" y="301562"/>
                </a:lnTo>
                <a:cubicBezTo>
                  <a:pt x="759906" y="310039"/>
                  <a:pt x="759429" y="318897"/>
                  <a:pt x="756858" y="327374"/>
                </a:cubicBezTo>
                <a:cubicBezTo>
                  <a:pt x="750190" y="349663"/>
                  <a:pt x="730854" y="365855"/>
                  <a:pt x="707709" y="368141"/>
                </a:cubicBezTo>
                <a:lnTo>
                  <a:pt x="535973" y="385381"/>
                </a:lnTo>
                <a:lnTo>
                  <a:pt x="553404" y="558450"/>
                </a:lnTo>
                <a:cubicBezTo>
                  <a:pt x="555975" y="584358"/>
                  <a:pt x="540926" y="608742"/>
                  <a:pt x="516542" y="617981"/>
                </a:cubicBezTo>
                <a:lnTo>
                  <a:pt x="512351" y="619601"/>
                </a:lnTo>
                <a:cubicBezTo>
                  <a:pt x="507684" y="621410"/>
                  <a:pt x="502731" y="622553"/>
                  <a:pt x="497682" y="623030"/>
                </a:cubicBezTo>
                <a:lnTo>
                  <a:pt x="325947" y="640270"/>
                </a:lnTo>
                <a:lnTo>
                  <a:pt x="342996" y="809909"/>
                </a:lnTo>
                <a:cubicBezTo>
                  <a:pt x="344425" y="818387"/>
                  <a:pt x="343949" y="827245"/>
                  <a:pt x="341377" y="835722"/>
                </a:cubicBezTo>
                <a:cubicBezTo>
                  <a:pt x="334710" y="858011"/>
                  <a:pt x="315374" y="874203"/>
                  <a:pt x="292228" y="876489"/>
                </a:cubicBezTo>
                <a:lnTo>
                  <a:pt x="120492" y="893729"/>
                </a:lnTo>
                <a:lnTo>
                  <a:pt x="137923" y="1066703"/>
                </a:lnTo>
                <a:cubicBezTo>
                  <a:pt x="141066" y="1098326"/>
                  <a:pt x="118016" y="1126520"/>
                  <a:pt x="86488" y="1129663"/>
                </a:cubicBezTo>
                <a:cubicBezTo>
                  <a:pt x="84488" y="1130330"/>
                  <a:pt x="82488" y="1130425"/>
                  <a:pt x="80583" y="113042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6508317" y="1"/>
            <a:ext cx="906871" cy="384854"/>
          </a:xfrm>
          <a:custGeom>
            <a:rect b="b" l="l" r="r" t="t"/>
            <a:pathLst>
              <a:path extrusionOk="0" h="513139" w="1209161">
                <a:moveTo>
                  <a:pt x="290115" y="0"/>
                </a:moveTo>
                <a:lnTo>
                  <a:pt x="955482" y="0"/>
                </a:lnTo>
                <a:lnTo>
                  <a:pt x="1209161" y="513139"/>
                </a:lnTo>
                <a:lnTo>
                  <a:pt x="0" y="435134"/>
                </a:lnTo>
                <a:close/>
              </a:path>
            </a:pathLst>
          </a:custGeom>
          <a:solidFill>
            <a:srgbClr val="4452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6594041" y="0"/>
            <a:ext cx="906871" cy="320561"/>
          </a:xfrm>
          <a:custGeom>
            <a:rect b="b" l="l" r="r" t="t"/>
            <a:pathLst>
              <a:path extrusionOk="0" h="427414" w="1209161">
                <a:moveTo>
                  <a:pt x="232960" y="0"/>
                </a:moveTo>
                <a:lnTo>
                  <a:pt x="997862" y="0"/>
                </a:lnTo>
                <a:lnTo>
                  <a:pt x="1209161" y="427414"/>
                </a:lnTo>
                <a:lnTo>
                  <a:pt x="0" y="349409"/>
                </a:lnTo>
                <a:close/>
              </a:path>
            </a:pathLst>
          </a:custGeom>
          <a:solidFill>
            <a:srgbClr val="FFE55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8604078" y="410807"/>
            <a:ext cx="533527" cy="786955"/>
          </a:xfrm>
          <a:custGeom>
            <a:rect b="b" l="l" r="r" t="t"/>
            <a:pathLst>
              <a:path extrusionOk="0" h="1049274" w="711370">
                <a:moveTo>
                  <a:pt x="605791" y="0"/>
                </a:moveTo>
                <a:lnTo>
                  <a:pt x="711370" y="182842"/>
                </a:lnTo>
                <a:lnTo>
                  <a:pt x="711370" y="1049274"/>
                </a:lnTo>
                <a:lnTo>
                  <a:pt x="0" y="104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8715805" y="383723"/>
            <a:ext cx="428195" cy="722878"/>
          </a:xfrm>
          <a:custGeom>
            <a:rect b="b" l="l" r="r" t="t"/>
            <a:pathLst>
              <a:path extrusionOk="0" h="988977" w="570927">
                <a:moveTo>
                  <a:pt x="570927" y="0"/>
                </a:moveTo>
                <a:lnTo>
                  <a:pt x="570927" y="988977"/>
                </a:lnTo>
                <a:lnTo>
                  <a:pt x="0" y="988977"/>
                </a:lnTo>
                <a:close/>
              </a:path>
            </a:pathLst>
          </a:custGeom>
          <a:noFill/>
          <a:ln cap="flat" cmpd="sng" w="12700">
            <a:solidFill>
              <a:srgbClr val="3B49C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4773859" y="0"/>
            <a:ext cx="765379" cy="547496"/>
          </a:xfrm>
          <a:custGeom>
            <a:rect b="b" l="l" r="r" t="t"/>
            <a:pathLst>
              <a:path extrusionOk="0" h="729994" w="1020505">
                <a:moveTo>
                  <a:pt x="51568" y="0"/>
                </a:moveTo>
                <a:lnTo>
                  <a:pt x="968939" y="0"/>
                </a:lnTo>
                <a:lnTo>
                  <a:pt x="980408" y="21130"/>
                </a:lnTo>
                <a:cubicBezTo>
                  <a:pt x="993318" y="51653"/>
                  <a:pt x="1003343" y="83693"/>
                  <a:pt x="1010140" y="116910"/>
                </a:cubicBezTo>
                <a:lnTo>
                  <a:pt x="1020505" y="219733"/>
                </a:lnTo>
                <a:lnTo>
                  <a:pt x="1020505" y="219753"/>
                </a:lnTo>
                <a:lnTo>
                  <a:pt x="1010140" y="322576"/>
                </a:lnTo>
                <a:cubicBezTo>
                  <a:pt x="962561" y="555089"/>
                  <a:pt x="756833" y="729994"/>
                  <a:pt x="510253" y="729994"/>
                </a:cubicBezTo>
                <a:cubicBezTo>
                  <a:pt x="228448" y="729994"/>
                  <a:pt x="0" y="501547"/>
                  <a:pt x="0" y="219743"/>
                </a:cubicBezTo>
                <a:cubicBezTo>
                  <a:pt x="0" y="149292"/>
                  <a:pt x="14278" y="82176"/>
                  <a:pt x="40098" y="211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4894094" y="2520"/>
            <a:ext cx="765379" cy="500951"/>
          </a:xfrm>
          <a:custGeom>
            <a:rect b="b" l="l" r="r" t="t"/>
            <a:pathLst>
              <a:path extrusionOk="0" h="667935" w="1020506">
                <a:moveTo>
                  <a:pt x="27393" y="0"/>
                </a:moveTo>
                <a:lnTo>
                  <a:pt x="993113" y="0"/>
                </a:lnTo>
                <a:lnTo>
                  <a:pt x="1010139" y="54851"/>
                </a:lnTo>
                <a:cubicBezTo>
                  <a:pt x="1016937" y="88067"/>
                  <a:pt x="1020506" y="122459"/>
                  <a:pt x="1020506" y="157684"/>
                </a:cubicBezTo>
                <a:cubicBezTo>
                  <a:pt x="1020506" y="439488"/>
                  <a:pt x="792058" y="667935"/>
                  <a:pt x="510253" y="667935"/>
                </a:cubicBezTo>
                <a:cubicBezTo>
                  <a:pt x="228448" y="667935"/>
                  <a:pt x="0" y="439488"/>
                  <a:pt x="0" y="157684"/>
                </a:cubicBezTo>
                <a:cubicBezTo>
                  <a:pt x="0" y="122459"/>
                  <a:pt x="3570" y="88067"/>
                  <a:pt x="10367" y="54851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5040839" y="6343"/>
            <a:ext cx="765379" cy="462868"/>
          </a:xfrm>
          <a:custGeom>
            <a:rect b="b" l="l" r="r" t="t"/>
            <a:pathLst>
              <a:path extrusionOk="0" h="617157" w="1020506">
                <a:moveTo>
                  <a:pt x="11631" y="0"/>
                </a:moveTo>
                <a:lnTo>
                  <a:pt x="1008875" y="0"/>
                </a:lnTo>
                <a:lnTo>
                  <a:pt x="1010139" y="4073"/>
                </a:lnTo>
                <a:cubicBezTo>
                  <a:pt x="1016937" y="37289"/>
                  <a:pt x="1020506" y="71681"/>
                  <a:pt x="1020506" y="106906"/>
                </a:cubicBezTo>
                <a:cubicBezTo>
                  <a:pt x="1020506" y="388710"/>
                  <a:pt x="792058" y="617157"/>
                  <a:pt x="510253" y="617157"/>
                </a:cubicBezTo>
                <a:cubicBezTo>
                  <a:pt x="228448" y="617157"/>
                  <a:pt x="0" y="388710"/>
                  <a:pt x="0" y="106906"/>
                </a:cubicBezTo>
                <a:cubicBezTo>
                  <a:pt x="0" y="71681"/>
                  <a:pt x="3570" y="37289"/>
                  <a:pt x="10367" y="4073"/>
                </a:cubicBezTo>
                <a:close/>
              </a:path>
            </a:pathLst>
          </a:custGeom>
          <a:noFill/>
          <a:ln cap="flat" cmpd="sng" w="12700">
            <a:solidFill>
              <a:srgbClr val="BA93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9"/>
          <p:cNvGrpSpPr/>
          <p:nvPr/>
        </p:nvGrpSpPr>
        <p:grpSpPr>
          <a:xfrm>
            <a:off x="2865266" y="4385510"/>
            <a:ext cx="656438" cy="769672"/>
            <a:chOff x="4264601" y="6128371"/>
            <a:chExt cx="875251" cy="1026229"/>
          </a:xfrm>
        </p:grpSpPr>
        <p:sp>
          <p:nvSpPr>
            <p:cNvPr id="213" name="Google Shape;213;p19"/>
            <p:cNvSpPr/>
            <p:nvPr/>
          </p:nvSpPr>
          <p:spPr>
            <a:xfrm>
              <a:off x="4264601" y="6128371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4264601" y="6258102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4264601" y="6403930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4264601" y="6533662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4264601" y="6663393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4264601" y="6793219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4264601" y="6938953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4264601" y="7068779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4379853" y="6130752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4379853" y="6260578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4379853" y="6406312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4379853" y="6536138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4379853" y="6665869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4379853" y="6795601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379853" y="6941429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379853" y="7071161"/>
              <a:ext cx="70866" cy="70866"/>
            </a:xfrm>
            <a:custGeom>
              <a:rect b="b" l="l" r="r" t="t"/>
              <a:pathLst>
                <a:path extrusionOk="0" h="70866" w="70866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4493105" y="6133419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4493105" y="6263150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493105" y="6408979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493105" y="6538710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4493105" y="6668536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493105" y="6798268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493105" y="6944001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4493105" y="7073828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4608358" y="6135895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4608358" y="6265627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4608358" y="6411360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4608358" y="6541186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4608358" y="6670918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4608358" y="6800744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4608358" y="6946478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4608358" y="7076209"/>
              <a:ext cx="70865" cy="70866"/>
            </a:xfrm>
            <a:custGeom>
              <a:rect b="b" l="l" r="r" t="t"/>
              <a:pathLst>
                <a:path extrusionOk="0" h="70866" w="70865">
                  <a:moveTo>
                    <a:pt x="70866" y="35433"/>
                  </a:moveTo>
                  <a:cubicBezTo>
                    <a:pt x="70866" y="55002"/>
                    <a:pt x="55002" y="70866"/>
                    <a:pt x="35433" y="70866"/>
                  </a:cubicBezTo>
                  <a:cubicBezTo>
                    <a:pt x="15864" y="70866"/>
                    <a:pt x="0" y="55002"/>
                    <a:pt x="0" y="35433"/>
                  </a:cubicBezTo>
                  <a:cubicBezTo>
                    <a:pt x="0" y="15864"/>
                    <a:pt x="15864" y="0"/>
                    <a:pt x="35433" y="0"/>
                  </a:cubicBezTo>
                  <a:cubicBezTo>
                    <a:pt x="55002" y="0"/>
                    <a:pt x="70866" y="15864"/>
                    <a:pt x="70866" y="35433"/>
                  </a:cubicBezTo>
                  <a:close/>
                </a:path>
              </a:pathLst>
            </a:custGeom>
            <a:solidFill>
              <a:srgbClr val="7577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5" name="Google Shape;245;p19"/>
            <p:cNvGrpSpPr/>
            <p:nvPr/>
          </p:nvGrpSpPr>
          <p:grpSpPr>
            <a:xfrm>
              <a:off x="4725230" y="6135895"/>
              <a:ext cx="414622" cy="1018705"/>
              <a:chOff x="4725230" y="6135895"/>
              <a:chExt cx="414622" cy="1018705"/>
            </a:xfrm>
          </p:grpSpPr>
          <p:sp>
            <p:nvSpPr>
              <p:cNvPr id="246" name="Google Shape;246;p19"/>
              <p:cNvSpPr/>
              <p:nvPr/>
            </p:nvSpPr>
            <p:spPr>
              <a:xfrm>
                <a:off x="4725230" y="6135895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4725230" y="6265627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4725230" y="6411360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4725230" y="6541186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4725230" y="6670918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4725230" y="6800744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4725230" y="6946478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4725230" y="7076209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4840482" y="6138277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4840482" y="6268008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4840482" y="6413836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4840482" y="6543568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4840482" y="6673394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4840482" y="6803126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4840482" y="6948954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4840482" y="7078685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4953830" y="6140944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4953830" y="6270675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4953830" y="6416503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4953830" y="6546235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4953830" y="6675966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4953830" y="6805793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4953830" y="6951526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4953830" y="7081352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5068987" y="6143325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5068987" y="6273151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5068987" y="6418885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5068987" y="6548616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5068987" y="6678443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5068987" y="6808174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5068987" y="6954002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5068987" y="7083734"/>
                <a:ext cx="70865" cy="70866"/>
              </a:xfrm>
              <a:custGeom>
                <a:rect b="b" l="l" r="r" t="t"/>
                <a:pathLst>
                  <a:path extrusionOk="0" h="70866" w="70865">
                    <a:moveTo>
                      <a:pt x="70866" y="35433"/>
                    </a:moveTo>
                    <a:cubicBezTo>
                      <a:pt x="70866" y="55002"/>
                      <a:pt x="55002" y="70866"/>
                      <a:pt x="35433" y="70866"/>
                    </a:cubicBezTo>
                    <a:cubicBezTo>
                      <a:pt x="15864" y="70866"/>
                      <a:pt x="0" y="55002"/>
                      <a:pt x="0" y="35433"/>
                    </a:cubicBezTo>
                    <a:cubicBezTo>
                      <a:pt x="0" y="15864"/>
                      <a:pt x="15864" y="0"/>
                      <a:pt x="35433" y="0"/>
                    </a:cubicBezTo>
                    <a:cubicBezTo>
                      <a:pt x="55002" y="0"/>
                      <a:pt x="70866" y="15864"/>
                      <a:pt x="70866" y="35433"/>
                    </a:cubicBezTo>
                    <a:close/>
                  </a:path>
                </a:pathLst>
              </a:custGeom>
              <a:solidFill>
                <a:srgbClr val="7577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8" name="Google Shape;278;p19"/>
          <p:cNvSpPr/>
          <p:nvPr/>
        </p:nvSpPr>
        <p:spPr>
          <a:xfrm>
            <a:off x="5317784" y="4591547"/>
            <a:ext cx="569573" cy="550268"/>
          </a:xfrm>
          <a:custGeom>
            <a:rect b="b" l="l" r="r" t="t"/>
            <a:pathLst>
              <a:path extrusionOk="0" h="733691" w="759431">
                <a:moveTo>
                  <a:pt x="696185" y="287"/>
                </a:moveTo>
                <a:cubicBezTo>
                  <a:pt x="727903" y="-2856"/>
                  <a:pt x="756002" y="20194"/>
                  <a:pt x="759145" y="51722"/>
                </a:cubicBezTo>
                <a:cubicBezTo>
                  <a:pt x="762288" y="83345"/>
                  <a:pt x="739238" y="111538"/>
                  <a:pt x="707710" y="114682"/>
                </a:cubicBezTo>
                <a:lnTo>
                  <a:pt x="535974" y="131922"/>
                </a:lnTo>
                <a:lnTo>
                  <a:pt x="553024" y="301562"/>
                </a:lnTo>
                <a:cubicBezTo>
                  <a:pt x="554453" y="310039"/>
                  <a:pt x="553976" y="318897"/>
                  <a:pt x="551405" y="327374"/>
                </a:cubicBezTo>
                <a:cubicBezTo>
                  <a:pt x="544737" y="349663"/>
                  <a:pt x="525401" y="365855"/>
                  <a:pt x="502256" y="368141"/>
                </a:cubicBezTo>
                <a:lnTo>
                  <a:pt x="330520" y="385381"/>
                </a:lnTo>
                <a:lnTo>
                  <a:pt x="347951" y="558450"/>
                </a:lnTo>
                <a:cubicBezTo>
                  <a:pt x="350522" y="584358"/>
                  <a:pt x="335473" y="608742"/>
                  <a:pt x="311089" y="617981"/>
                </a:cubicBezTo>
                <a:lnTo>
                  <a:pt x="306898" y="619600"/>
                </a:lnTo>
                <a:cubicBezTo>
                  <a:pt x="302231" y="621410"/>
                  <a:pt x="297278" y="622553"/>
                  <a:pt x="292229" y="623029"/>
                </a:cubicBezTo>
                <a:lnTo>
                  <a:pt x="120494" y="640270"/>
                </a:lnTo>
                <a:lnTo>
                  <a:pt x="129883" y="733691"/>
                </a:lnTo>
                <a:lnTo>
                  <a:pt x="14250" y="733691"/>
                </a:lnTo>
                <a:lnTo>
                  <a:pt x="288" y="594836"/>
                </a:lnTo>
                <a:cubicBezTo>
                  <a:pt x="-1236" y="579691"/>
                  <a:pt x="3336" y="564451"/>
                  <a:pt x="12956" y="552640"/>
                </a:cubicBezTo>
                <a:cubicBezTo>
                  <a:pt x="22577" y="540829"/>
                  <a:pt x="36578" y="533304"/>
                  <a:pt x="51723" y="531780"/>
                </a:cubicBezTo>
                <a:lnTo>
                  <a:pt x="227840" y="514064"/>
                </a:lnTo>
                <a:lnTo>
                  <a:pt x="210314" y="339852"/>
                </a:lnTo>
                <a:cubicBezTo>
                  <a:pt x="207171" y="308229"/>
                  <a:pt x="230222" y="280035"/>
                  <a:pt x="261749" y="276892"/>
                </a:cubicBezTo>
                <a:lnTo>
                  <a:pt x="433199" y="259652"/>
                </a:lnTo>
                <a:lnTo>
                  <a:pt x="415769" y="86297"/>
                </a:lnTo>
                <a:cubicBezTo>
                  <a:pt x="412625" y="54674"/>
                  <a:pt x="435676" y="26481"/>
                  <a:pt x="467204" y="2333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5359340" y="4618430"/>
            <a:ext cx="509114" cy="532965"/>
          </a:xfrm>
          <a:custGeom>
            <a:rect b="b" l="l" r="r" t="t"/>
            <a:pathLst>
              <a:path extrusionOk="0" h="710620" w="678819">
                <a:moveTo>
                  <a:pt x="678819" y="0"/>
                </a:moveTo>
                <a:lnTo>
                  <a:pt x="678819" y="115547"/>
                </a:lnTo>
                <a:lnTo>
                  <a:pt x="536068" y="129877"/>
                </a:lnTo>
                <a:lnTo>
                  <a:pt x="553118" y="299517"/>
                </a:lnTo>
                <a:cubicBezTo>
                  <a:pt x="554547" y="307994"/>
                  <a:pt x="554071" y="316852"/>
                  <a:pt x="551499" y="325329"/>
                </a:cubicBezTo>
                <a:cubicBezTo>
                  <a:pt x="544831" y="347618"/>
                  <a:pt x="525496" y="363810"/>
                  <a:pt x="502350" y="366096"/>
                </a:cubicBezTo>
                <a:lnTo>
                  <a:pt x="330614" y="383527"/>
                </a:lnTo>
                <a:lnTo>
                  <a:pt x="348045" y="556596"/>
                </a:lnTo>
                <a:cubicBezTo>
                  <a:pt x="350617" y="582408"/>
                  <a:pt x="335567" y="606887"/>
                  <a:pt x="311278" y="616127"/>
                </a:cubicBezTo>
                <a:lnTo>
                  <a:pt x="307087" y="617746"/>
                </a:lnTo>
                <a:cubicBezTo>
                  <a:pt x="302325" y="619556"/>
                  <a:pt x="297372" y="620699"/>
                  <a:pt x="292324" y="621270"/>
                </a:cubicBezTo>
                <a:lnTo>
                  <a:pt x="120588" y="638510"/>
                </a:lnTo>
                <a:lnTo>
                  <a:pt x="127836" y="710620"/>
                </a:lnTo>
                <a:lnTo>
                  <a:pt x="12135" y="710620"/>
                </a:lnTo>
                <a:lnTo>
                  <a:pt x="287" y="592791"/>
                </a:lnTo>
                <a:cubicBezTo>
                  <a:pt x="-2856" y="561168"/>
                  <a:pt x="20194" y="532974"/>
                  <a:pt x="51722" y="529830"/>
                </a:cubicBezTo>
                <a:lnTo>
                  <a:pt x="227839" y="512114"/>
                </a:lnTo>
                <a:lnTo>
                  <a:pt x="210409" y="337807"/>
                </a:lnTo>
                <a:cubicBezTo>
                  <a:pt x="207265" y="306184"/>
                  <a:pt x="230316" y="277990"/>
                  <a:pt x="261844" y="274847"/>
                </a:cubicBezTo>
                <a:lnTo>
                  <a:pt x="433294" y="257607"/>
                </a:lnTo>
                <a:lnTo>
                  <a:pt x="415863" y="84252"/>
                </a:lnTo>
                <a:cubicBezTo>
                  <a:pt x="412720" y="52629"/>
                  <a:pt x="435770" y="24436"/>
                  <a:pt x="467298" y="21292"/>
                </a:cubicBezTo>
                <a:close/>
              </a:path>
            </a:pathLst>
          </a:custGeom>
          <a:solidFill>
            <a:srgbClr val="3B49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5777014" y="4106551"/>
            <a:ext cx="751450" cy="751448"/>
          </a:xfrm>
          <a:custGeom>
            <a:rect b="b" l="l" r="r" t="t"/>
            <a:pathLst>
              <a:path extrusionOk="0" h="1001931" w="1001934">
                <a:moveTo>
                  <a:pt x="0" y="0"/>
                </a:moveTo>
                <a:lnTo>
                  <a:pt x="1001935" y="0"/>
                </a:lnTo>
                <a:lnTo>
                  <a:pt x="1001935" y="1001932"/>
                </a:lnTo>
                <a:lnTo>
                  <a:pt x="0" y="1001932"/>
                </a:lnTo>
                <a:close/>
              </a:path>
            </a:pathLst>
          </a:custGeom>
          <a:solidFill>
            <a:srgbClr val="F189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7770" y="4565177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9"/>
          <p:cNvSpPr/>
          <p:nvPr/>
        </p:nvSpPr>
        <p:spPr>
          <a:xfrm>
            <a:off x="1624301" y="1239400"/>
            <a:ext cx="386620" cy="386691"/>
          </a:xfrm>
          <a:custGeom>
            <a:rect b="b" l="l" r="r" t="t"/>
            <a:pathLst>
              <a:path extrusionOk="0" h="515588" w="515493">
                <a:moveTo>
                  <a:pt x="257746" y="515588"/>
                </a:moveTo>
                <a:cubicBezTo>
                  <a:pt x="115633" y="515588"/>
                  <a:pt x="0" y="399955"/>
                  <a:pt x="0" y="257842"/>
                </a:cubicBezTo>
                <a:cubicBezTo>
                  <a:pt x="0" y="115634"/>
                  <a:pt x="115633" y="0"/>
                  <a:pt x="257746" y="0"/>
                </a:cubicBezTo>
                <a:cubicBezTo>
                  <a:pt x="399859" y="0"/>
                  <a:pt x="515493" y="115634"/>
                  <a:pt x="515493" y="257747"/>
                </a:cubicBezTo>
                <a:cubicBezTo>
                  <a:pt x="515588" y="399955"/>
                  <a:pt x="399955" y="515588"/>
                  <a:pt x="257746" y="515588"/>
                </a:cubicBezTo>
                <a:close/>
                <a:moveTo>
                  <a:pt x="257746" y="76200"/>
                </a:moveTo>
                <a:cubicBezTo>
                  <a:pt x="157639" y="76200"/>
                  <a:pt x="76200" y="157639"/>
                  <a:pt x="76200" y="257747"/>
                </a:cubicBezTo>
                <a:cubicBezTo>
                  <a:pt x="76200" y="357854"/>
                  <a:pt x="157639" y="439293"/>
                  <a:pt x="257746" y="439293"/>
                </a:cubicBezTo>
                <a:cubicBezTo>
                  <a:pt x="357854" y="439293"/>
                  <a:pt x="439293" y="357854"/>
                  <a:pt x="439293" y="257747"/>
                </a:cubicBezTo>
                <a:cubicBezTo>
                  <a:pt x="439293" y="157639"/>
                  <a:pt x="357854" y="76200"/>
                  <a:pt x="257746" y="76200"/>
                </a:cubicBezTo>
                <a:close/>
              </a:path>
            </a:pathLst>
          </a:custGeom>
          <a:solidFill>
            <a:srgbClr val="8F96F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1824497" y="4153223"/>
            <a:ext cx="386620" cy="386691"/>
          </a:xfrm>
          <a:custGeom>
            <a:rect b="b" l="l" r="r" t="t"/>
            <a:pathLst>
              <a:path extrusionOk="0" h="515588" w="515493">
                <a:moveTo>
                  <a:pt x="257746" y="515588"/>
                </a:moveTo>
                <a:cubicBezTo>
                  <a:pt x="115633" y="515588"/>
                  <a:pt x="0" y="399955"/>
                  <a:pt x="0" y="257842"/>
                </a:cubicBezTo>
                <a:cubicBezTo>
                  <a:pt x="0" y="115634"/>
                  <a:pt x="115633" y="0"/>
                  <a:pt x="257746" y="0"/>
                </a:cubicBezTo>
                <a:cubicBezTo>
                  <a:pt x="399859" y="0"/>
                  <a:pt x="515493" y="115634"/>
                  <a:pt x="515493" y="257747"/>
                </a:cubicBezTo>
                <a:cubicBezTo>
                  <a:pt x="515588" y="399955"/>
                  <a:pt x="399955" y="515588"/>
                  <a:pt x="257746" y="515588"/>
                </a:cubicBezTo>
                <a:close/>
                <a:moveTo>
                  <a:pt x="257746" y="76200"/>
                </a:moveTo>
                <a:cubicBezTo>
                  <a:pt x="157639" y="76200"/>
                  <a:pt x="76200" y="157639"/>
                  <a:pt x="76200" y="257747"/>
                </a:cubicBezTo>
                <a:cubicBezTo>
                  <a:pt x="76200" y="357854"/>
                  <a:pt x="157639" y="439293"/>
                  <a:pt x="257746" y="439293"/>
                </a:cubicBezTo>
                <a:cubicBezTo>
                  <a:pt x="357854" y="439293"/>
                  <a:pt x="439293" y="357854"/>
                  <a:pt x="439293" y="257747"/>
                </a:cubicBezTo>
                <a:cubicBezTo>
                  <a:pt x="439293" y="157639"/>
                  <a:pt x="357854" y="76200"/>
                  <a:pt x="257746" y="76200"/>
                </a:cubicBezTo>
                <a:close/>
              </a:path>
            </a:pathLst>
          </a:custGeom>
          <a:solidFill>
            <a:srgbClr val="8F96F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rgbClr val="E1C8BC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/>
          <p:nvPr/>
        </p:nvSpPr>
        <p:spPr>
          <a:xfrm>
            <a:off x="2865976" y="0"/>
            <a:ext cx="3421527" cy="1942149"/>
          </a:xfrm>
          <a:custGeom>
            <a:rect b="b" l="l" r="r" t="t"/>
            <a:pathLst>
              <a:path extrusionOk="0" h="2589532" w="4562036">
                <a:moveTo>
                  <a:pt x="1188117" y="0"/>
                </a:moveTo>
                <a:lnTo>
                  <a:pt x="4562036" y="0"/>
                </a:lnTo>
                <a:lnTo>
                  <a:pt x="2178811" y="2219035"/>
                </a:lnTo>
                <a:cubicBezTo>
                  <a:pt x="1683330" y="2680826"/>
                  <a:pt x="904179" y="2714879"/>
                  <a:pt x="366013" y="2299009"/>
                </a:cubicBezTo>
                <a:cubicBezTo>
                  <a:pt x="-82459" y="1952279"/>
                  <a:pt x="-125145" y="1314027"/>
                  <a:pt x="273076" y="915700"/>
                </a:cubicBezTo>
                <a:close/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1005196" y="0"/>
            <a:ext cx="2598049" cy="3955451"/>
          </a:xfrm>
          <a:custGeom>
            <a:rect b="b" l="l" r="r" t="t"/>
            <a:pathLst>
              <a:path extrusionOk="0" h="5273935" w="3464065">
                <a:moveTo>
                  <a:pt x="535089" y="768909"/>
                </a:moveTo>
                <a:lnTo>
                  <a:pt x="553505" y="796217"/>
                </a:lnTo>
                <a:cubicBezTo>
                  <a:pt x="627546" y="898701"/>
                  <a:pt x="708258" y="996447"/>
                  <a:pt x="795250" y="1088753"/>
                </a:cubicBezTo>
                <a:lnTo>
                  <a:pt x="3196465" y="3635620"/>
                </a:lnTo>
                <a:cubicBezTo>
                  <a:pt x="3554702" y="4015931"/>
                  <a:pt x="3553081" y="4619662"/>
                  <a:pt x="3192683" y="4997756"/>
                </a:cubicBezTo>
                <a:cubicBezTo>
                  <a:pt x="2838228" y="5369752"/>
                  <a:pt x="2253594" y="5365316"/>
                  <a:pt x="1904002" y="4988332"/>
                </a:cubicBezTo>
                <a:lnTo>
                  <a:pt x="510498" y="3483716"/>
                </a:lnTo>
                <a:cubicBezTo>
                  <a:pt x="-84403" y="2841733"/>
                  <a:pt x="-168694" y="1863235"/>
                  <a:pt x="306795" y="1123679"/>
                </a:cubicBezTo>
                <a:close/>
                <a:moveTo>
                  <a:pt x="146907" y="0"/>
                </a:moveTo>
                <a:lnTo>
                  <a:pt x="1029880" y="0"/>
                </a:lnTo>
                <a:lnTo>
                  <a:pt x="535089" y="768909"/>
                </a:lnTo>
                <a:lnTo>
                  <a:pt x="447493" y="639024"/>
                </a:lnTo>
                <a:cubicBezTo>
                  <a:pt x="346581" y="478454"/>
                  <a:pt x="261112" y="308011"/>
                  <a:pt x="192397" y="130065"/>
                </a:cubicBezTo>
                <a:close/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0"/>
          <p:cNvSpPr/>
          <p:nvPr/>
        </p:nvSpPr>
        <p:spPr>
          <a:xfrm rot="10800000">
            <a:off x="5826034" y="1188049"/>
            <a:ext cx="2598049" cy="3955451"/>
          </a:xfrm>
          <a:custGeom>
            <a:rect b="b" l="l" r="r" t="t"/>
            <a:pathLst>
              <a:path extrusionOk="0" h="5273935" w="3464065">
                <a:moveTo>
                  <a:pt x="535089" y="768909"/>
                </a:moveTo>
                <a:lnTo>
                  <a:pt x="553505" y="796217"/>
                </a:lnTo>
                <a:cubicBezTo>
                  <a:pt x="627546" y="898701"/>
                  <a:pt x="708258" y="996447"/>
                  <a:pt x="795250" y="1088753"/>
                </a:cubicBezTo>
                <a:lnTo>
                  <a:pt x="3196465" y="3635620"/>
                </a:lnTo>
                <a:cubicBezTo>
                  <a:pt x="3554702" y="4015931"/>
                  <a:pt x="3553081" y="4619662"/>
                  <a:pt x="3192683" y="4997756"/>
                </a:cubicBezTo>
                <a:cubicBezTo>
                  <a:pt x="2838228" y="5369752"/>
                  <a:pt x="2253594" y="5365316"/>
                  <a:pt x="1904002" y="4988332"/>
                </a:cubicBezTo>
                <a:lnTo>
                  <a:pt x="510498" y="3483716"/>
                </a:lnTo>
                <a:cubicBezTo>
                  <a:pt x="-84403" y="2841733"/>
                  <a:pt x="-168694" y="1863235"/>
                  <a:pt x="306795" y="1123679"/>
                </a:cubicBezTo>
                <a:close/>
                <a:moveTo>
                  <a:pt x="146907" y="0"/>
                </a:moveTo>
                <a:lnTo>
                  <a:pt x="1029880" y="0"/>
                </a:lnTo>
                <a:lnTo>
                  <a:pt x="535089" y="768909"/>
                </a:lnTo>
                <a:lnTo>
                  <a:pt x="447493" y="639024"/>
                </a:lnTo>
                <a:cubicBezTo>
                  <a:pt x="346581" y="478454"/>
                  <a:pt x="261112" y="308011"/>
                  <a:pt x="192397" y="130065"/>
                </a:cubicBezTo>
                <a:close/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0"/>
          <p:cNvSpPr/>
          <p:nvPr/>
        </p:nvSpPr>
        <p:spPr>
          <a:xfrm rot="10800000">
            <a:off x="2861237" y="3201351"/>
            <a:ext cx="3421527" cy="1942149"/>
          </a:xfrm>
          <a:custGeom>
            <a:rect b="b" l="l" r="r" t="t"/>
            <a:pathLst>
              <a:path extrusionOk="0" h="2589532" w="4562036">
                <a:moveTo>
                  <a:pt x="1188117" y="0"/>
                </a:moveTo>
                <a:lnTo>
                  <a:pt x="4562036" y="0"/>
                </a:lnTo>
                <a:lnTo>
                  <a:pt x="2178811" y="2219035"/>
                </a:lnTo>
                <a:cubicBezTo>
                  <a:pt x="1683330" y="2680826"/>
                  <a:pt x="904179" y="2714879"/>
                  <a:pt x="366013" y="2299009"/>
                </a:cubicBezTo>
                <a:cubicBezTo>
                  <a:pt x="-82459" y="1952279"/>
                  <a:pt x="-125145" y="1314027"/>
                  <a:pt x="273076" y="915700"/>
                </a:cubicBezTo>
                <a:close/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9" name="Google Shape;289;p20"/>
          <p:cNvCxnSpPr/>
          <p:nvPr/>
        </p:nvCxnSpPr>
        <p:spPr>
          <a:xfrm>
            <a:off x="0" y="2909752"/>
            <a:ext cx="1743892" cy="2233748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p20"/>
          <p:cNvCxnSpPr/>
          <p:nvPr/>
        </p:nvCxnSpPr>
        <p:spPr>
          <a:xfrm>
            <a:off x="7400108" y="0"/>
            <a:ext cx="1743892" cy="2233748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878A83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2883826" cy="19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7551" y="2145218"/>
            <a:ext cx="2076450" cy="299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44" y="944988"/>
            <a:ext cx="525708" cy="52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0548" y="4123134"/>
            <a:ext cx="817003" cy="80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864" y="1837682"/>
            <a:ext cx="433388" cy="4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0044" y="3597426"/>
            <a:ext cx="525708" cy="52570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1"/>
          <p:cNvSpPr/>
          <p:nvPr/>
        </p:nvSpPr>
        <p:spPr>
          <a:xfrm>
            <a:off x="0" y="-1"/>
            <a:ext cx="1766354" cy="1223138"/>
          </a:xfrm>
          <a:custGeom>
            <a:rect b="b" l="l" r="r" t="t"/>
            <a:pathLst>
              <a:path extrusionOk="0" h="2763982" w="3117273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658209" y="2242239"/>
                  <a:pt x="789709" y="2161310"/>
                </a:cubicBezTo>
                <a:cubicBezTo>
                  <a:pt x="921209" y="2080382"/>
                  <a:pt x="1078844" y="1847033"/>
                  <a:pt x="1246201" y="1758866"/>
                </a:cubicBezTo>
                <a:cubicBezTo>
                  <a:pt x="1413558" y="1670699"/>
                  <a:pt x="1670024" y="1663159"/>
                  <a:pt x="1793849" y="1632308"/>
                </a:cubicBezTo>
                <a:cubicBezTo>
                  <a:pt x="1917674" y="1601457"/>
                  <a:pt x="1961443" y="1608395"/>
                  <a:pt x="1989152" y="1573759"/>
                </a:cubicBezTo>
                <a:cubicBezTo>
                  <a:pt x="2088732" y="1460395"/>
                  <a:pt x="2052953" y="1446857"/>
                  <a:pt x="2098964" y="1309255"/>
                </a:cubicBezTo>
                <a:cubicBezTo>
                  <a:pt x="2144975" y="1171653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1"/>
          <p:cNvSpPr/>
          <p:nvPr/>
        </p:nvSpPr>
        <p:spPr>
          <a:xfrm rot="1413010">
            <a:off x="7393288" y="3697650"/>
            <a:ext cx="1458535" cy="1822475"/>
          </a:xfrm>
          <a:custGeom>
            <a:rect b="b" l="l" r="r" t="t"/>
            <a:pathLst>
              <a:path extrusionOk="0" h="2763982" w="3117273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331469" y="2263141"/>
                  <a:pt x="789709" y="2161310"/>
                </a:cubicBezTo>
                <a:cubicBezTo>
                  <a:pt x="1179501" y="2074689"/>
                  <a:pt x="1281928" y="2055202"/>
                  <a:pt x="1641764" y="1849582"/>
                </a:cubicBezTo>
                <a:cubicBezTo>
                  <a:pt x="1766933" y="1778057"/>
                  <a:pt x="1809508" y="1764966"/>
                  <a:pt x="1911928" y="1662546"/>
                </a:cubicBezTo>
                <a:cubicBezTo>
                  <a:pt x="1943293" y="1631181"/>
                  <a:pt x="1967346" y="1593273"/>
                  <a:pt x="1995055" y="1558637"/>
                </a:cubicBezTo>
                <a:cubicBezTo>
                  <a:pt x="2029691" y="1475510"/>
                  <a:pt x="2077123" y="1396621"/>
                  <a:pt x="2098964" y="1309255"/>
                </a:cubicBezTo>
                <a:cubicBezTo>
                  <a:pt x="2141756" y="1138087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-2" y="-1"/>
            <a:ext cx="1543399" cy="1223138"/>
          </a:xfrm>
          <a:custGeom>
            <a:rect b="b" l="l" r="r" t="t"/>
            <a:pathLst>
              <a:path extrusionOk="0" h="2763982" w="3117273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331469" y="2263141"/>
                  <a:pt x="789709" y="2161310"/>
                </a:cubicBezTo>
                <a:cubicBezTo>
                  <a:pt x="1179501" y="2074689"/>
                  <a:pt x="1281928" y="2055202"/>
                  <a:pt x="1641764" y="1849582"/>
                </a:cubicBezTo>
                <a:cubicBezTo>
                  <a:pt x="1766933" y="1778057"/>
                  <a:pt x="1809508" y="1764966"/>
                  <a:pt x="1911928" y="1662546"/>
                </a:cubicBezTo>
                <a:cubicBezTo>
                  <a:pt x="1943293" y="1631181"/>
                  <a:pt x="1967346" y="1593273"/>
                  <a:pt x="1995055" y="1558637"/>
                </a:cubicBezTo>
                <a:cubicBezTo>
                  <a:pt x="2029691" y="1475510"/>
                  <a:pt x="2077123" y="1396621"/>
                  <a:pt x="2098964" y="1309255"/>
                </a:cubicBezTo>
                <a:cubicBezTo>
                  <a:pt x="2141756" y="1138087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7479821" y="3897351"/>
            <a:ext cx="1664179" cy="1246149"/>
          </a:xfrm>
          <a:custGeom>
            <a:rect b="b" l="l" r="r" t="t"/>
            <a:pathLst>
              <a:path extrusionOk="0" h="2763982" w="3117273">
                <a:moveTo>
                  <a:pt x="0" y="2763982"/>
                </a:moveTo>
                <a:cubicBezTo>
                  <a:pt x="20782" y="2722418"/>
                  <a:pt x="46465" y="2682963"/>
                  <a:pt x="62346" y="2639291"/>
                </a:cubicBezTo>
                <a:cubicBezTo>
                  <a:pt x="74417" y="2606095"/>
                  <a:pt x="70010" y="2568178"/>
                  <a:pt x="83128" y="2535382"/>
                </a:cubicBezTo>
                <a:cubicBezTo>
                  <a:pt x="98129" y="2497879"/>
                  <a:pt x="124065" y="2465726"/>
                  <a:pt x="145473" y="2431473"/>
                </a:cubicBezTo>
                <a:cubicBezTo>
                  <a:pt x="158711" y="2410293"/>
                  <a:pt x="169376" y="2386789"/>
                  <a:pt x="187037" y="2369128"/>
                </a:cubicBezTo>
                <a:cubicBezTo>
                  <a:pt x="204698" y="2351467"/>
                  <a:pt x="227549" y="2339694"/>
                  <a:pt x="249382" y="2327564"/>
                </a:cubicBezTo>
                <a:cubicBezTo>
                  <a:pt x="414494" y="2235835"/>
                  <a:pt x="319848" y="2286699"/>
                  <a:pt x="457200" y="2244437"/>
                </a:cubicBezTo>
                <a:cubicBezTo>
                  <a:pt x="1023048" y="2070329"/>
                  <a:pt x="331469" y="2263141"/>
                  <a:pt x="789709" y="2161310"/>
                </a:cubicBezTo>
                <a:cubicBezTo>
                  <a:pt x="1179501" y="2074689"/>
                  <a:pt x="1281928" y="2055202"/>
                  <a:pt x="1641764" y="1849582"/>
                </a:cubicBezTo>
                <a:cubicBezTo>
                  <a:pt x="1766933" y="1778057"/>
                  <a:pt x="1809508" y="1764966"/>
                  <a:pt x="1911928" y="1662546"/>
                </a:cubicBezTo>
                <a:cubicBezTo>
                  <a:pt x="1943293" y="1631181"/>
                  <a:pt x="1967346" y="1593273"/>
                  <a:pt x="1995055" y="1558637"/>
                </a:cubicBezTo>
                <a:cubicBezTo>
                  <a:pt x="2029691" y="1475510"/>
                  <a:pt x="2077123" y="1396621"/>
                  <a:pt x="2098964" y="1309255"/>
                </a:cubicBezTo>
                <a:cubicBezTo>
                  <a:pt x="2141756" y="1138087"/>
                  <a:pt x="2193164" y="905354"/>
                  <a:pt x="2265218" y="748146"/>
                </a:cubicBezTo>
                <a:cubicBezTo>
                  <a:pt x="2296438" y="680030"/>
                  <a:pt x="2350837" y="625046"/>
                  <a:pt x="2389909" y="561110"/>
                </a:cubicBezTo>
                <a:cubicBezTo>
                  <a:pt x="2427099" y="500253"/>
                  <a:pt x="2452688" y="432340"/>
                  <a:pt x="2493818" y="374073"/>
                </a:cubicBezTo>
                <a:cubicBezTo>
                  <a:pt x="2589076" y="239124"/>
                  <a:pt x="2724131" y="109358"/>
                  <a:pt x="2888673" y="62346"/>
                </a:cubicBezTo>
                <a:lnTo>
                  <a:pt x="3034146" y="20782"/>
                </a:lnTo>
                <a:cubicBezTo>
                  <a:pt x="3061701" y="13267"/>
                  <a:pt x="3117273" y="0"/>
                  <a:pt x="3117273" y="0"/>
                </a:cubicBez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7970043" y="1753052"/>
            <a:ext cx="1173957" cy="1891309"/>
          </a:xfrm>
          <a:custGeom>
            <a:rect b="b" l="l" r="r" t="t"/>
            <a:pathLst>
              <a:path extrusionOk="0" h="2521745" w="1565276">
                <a:moveTo>
                  <a:pt x="1296900" y="322"/>
                </a:moveTo>
                <a:cubicBezTo>
                  <a:pt x="1334736" y="1153"/>
                  <a:pt x="1371545" y="3590"/>
                  <a:pt x="1407343" y="7546"/>
                </a:cubicBezTo>
                <a:lnTo>
                  <a:pt x="1565276" y="39672"/>
                </a:lnTo>
                <a:lnTo>
                  <a:pt x="1565276" y="2492245"/>
                </a:lnTo>
                <a:lnTo>
                  <a:pt x="1540918" y="2498310"/>
                </a:lnTo>
                <a:cubicBezTo>
                  <a:pt x="1004933" y="2596731"/>
                  <a:pt x="379025" y="2397670"/>
                  <a:pt x="121307" y="1662146"/>
                </a:cubicBezTo>
                <a:cubicBezTo>
                  <a:pt x="-336858" y="354550"/>
                  <a:pt x="650428" y="119386"/>
                  <a:pt x="650428" y="119386"/>
                </a:cubicBezTo>
                <a:cubicBezTo>
                  <a:pt x="892857" y="32171"/>
                  <a:pt x="1107718" y="-3834"/>
                  <a:pt x="1296900" y="322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1"/>
          <p:cNvSpPr/>
          <p:nvPr/>
        </p:nvSpPr>
        <p:spPr>
          <a:xfrm rot="-5400000">
            <a:off x="820015" y="-358676"/>
            <a:ext cx="1173957" cy="1891309"/>
          </a:xfrm>
          <a:custGeom>
            <a:rect b="b" l="l" r="r" t="t"/>
            <a:pathLst>
              <a:path extrusionOk="0" h="2521745" w="1565276">
                <a:moveTo>
                  <a:pt x="1296900" y="322"/>
                </a:moveTo>
                <a:cubicBezTo>
                  <a:pt x="1334736" y="1153"/>
                  <a:pt x="1371545" y="3590"/>
                  <a:pt x="1407343" y="7546"/>
                </a:cubicBezTo>
                <a:lnTo>
                  <a:pt x="1565276" y="39672"/>
                </a:lnTo>
                <a:lnTo>
                  <a:pt x="1565276" y="2492245"/>
                </a:lnTo>
                <a:lnTo>
                  <a:pt x="1540918" y="2498310"/>
                </a:lnTo>
                <a:cubicBezTo>
                  <a:pt x="1004933" y="2596731"/>
                  <a:pt x="379025" y="2397670"/>
                  <a:pt x="121307" y="1662146"/>
                </a:cubicBezTo>
                <a:cubicBezTo>
                  <a:pt x="-336858" y="354550"/>
                  <a:pt x="650428" y="119386"/>
                  <a:pt x="650428" y="119386"/>
                </a:cubicBezTo>
                <a:cubicBezTo>
                  <a:pt x="892857" y="32171"/>
                  <a:pt x="1107718" y="-3834"/>
                  <a:pt x="1296900" y="322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21"/>
          <p:cNvPicPr preferRelativeResize="0"/>
          <p:nvPr/>
        </p:nvPicPr>
        <p:blipFill rotWithShape="1">
          <a:blip r:embed="rId5">
            <a:alphaModFix/>
          </a:blip>
          <a:srcRect b="0" l="0" r="0" t="49120"/>
          <a:stretch/>
        </p:blipFill>
        <p:spPr>
          <a:xfrm rot="5975511">
            <a:off x="8628321" y="1073349"/>
            <a:ext cx="768635" cy="383550"/>
          </a:xfrm>
          <a:custGeom>
            <a:rect b="b" l="l" r="r" t="t"/>
            <a:pathLst>
              <a:path extrusionOk="0" h="511400" w="1024847">
                <a:moveTo>
                  <a:pt x="0" y="511400"/>
                </a:moveTo>
                <a:lnTo>
                  <a:pt x="0" y="164662"/>
                </a:lnTo>
                <a:lnTo>
                  <a:pt x="974384" y="0"/>
                </a:lnTo>
                <a:lnTo>
                  <a:pt x="1024847" y="298612"/>
                </a:lnTo>
                <a:lnTo>
                  <a:pt x="1024847" y="511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5" name="Google Shape;305;p21"/>
          <p:cNvSpPr/>
          <p:nvPr/>
        </p:nvSpPr>
        <p:spPr>
          <a:xfrm>
            <a:off x="-1" y="2652014"/>
            <a:ext cx="923867" cy="1889587"/>
          </a:xfrm>
          <a:custGeom>
            <a:rect b="b" l="l" r="r" t="t"/>
            <a:pathLst>
              <a:path extrusionOk="0" h="2519449" w="1231823">
                <a:moveTo>
                  <a:pt x="65079" y="0"/>
                </a:moveTo>
                <a:cubicBezTo>
                  <a:pt x="1086662" y="22442"/>
                  <a:pt x="1359454" y="1215992"/>
                  <a:pt x="1180990" y="1840901"/>
                </a:cubicBezTo>
                <a:cubicBezTo>
                  <a:pt x="1075234" y="2211218"/>
                  <a:pt x="616899" y="2493348"/>
                  <a:pt x="127733" y="2519449"/>
                </a:cubicBezTo>
                <a:lnTo>
                  <a:pt x="0" y="2517687"/>
                </a:lnTo>
                <a:lnTo>
                  <a:pt x="0" y="1347"/>
                </a:ln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1"/>
          <p:cNvPicPr preferRelativeResize="0"/>
          <p:nvPr/>
        </p:nvPicPr>
        <p:blipFill rotWithShape="1">
          <a:blip r:embed="rId4">
            <a:alphaModFix/>
          </a:blip>
          <a:srcRect b="0" l="0" r="38080" t="0"/>
          <a:stretch/>
        </p:blipFill>
        <p:spPr>
          <a:xfrm>
            <a:off x="8592882" y="409196"/>
            <a:ext cx="551119" cy="890057"/>
          </a:xfrm>
          <a:custGeom>
            <a:rect b="b" l="l" r="r" t="t"/>
            <a:pathLst>
              <a:path extrusionOk="0" h="1186742" w="734825">
                <a:moveTo>
                  <a:pt x="0" y="0"/>
                </a:moveTo>
                <a:lnTo>
                  <a:pt x="734825" y="0"/>
                </a:lnTo>
                <a:lnTo>
                  <a:pt x="734825" y="1186742"/>
                </a:lnTo>
                <a:lnTo>
                  <a:pt x="0" y="118674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E6D6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259" y="282207"/>
            <a:ext cx="8855185" cy="486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919" y="3377102"/>
            <a:ext cx="2014538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1016" y="2462702"/>
            <a:ext cx="2428875" cy="268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9452" y="2284844"/>
            <a:ext cx="3714750" cy="285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439" y="1957471"/>
            <a:ext cx="621506" cy="6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2"/>
          <p:cNvPicPr preferRelativeResize="0"/>
          <p:nvPr/>
        </p:nvPicPr>
        <p:blipFill rotWithShape="1">
          <a:blip r:embed="rId7">
            <a:alphaModFix/>
          </a:blip>
          <a:srcRect b="2406" l="0" r="45485" t="0"/>
          <a:stretch/>
        </p:blipFill>
        <p:spPr>
          <a:xfrm>
            <a:off x="8515020" y="1341289"/>
            <a:ext cx="630885" cy="2405294"/>
          </a:xfrm>
          <a:custGeom>
            <a:rect b="b" l="l" r="r" t="t"/>
            <a:pathLst>
              <a:path extrusionOk="0" h="3207059" w="841180">
                <a:moveTo>
                  <a:pt x="0" y="0"/>
                </a:moveTo>
                <a:lnTo>
                  <a:pt x="841180" y="0"/>
                </a:lnTo>
                <a:lnTo>
                  <a:pt x="841180" y="3207059"/>
                </a:lnTo>
                <a:lnTo>
                  <a:pt x="0" y="320705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14" name="Google Shape;31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39452" y="2612886"/>
            <a:ext cx="3491905" cy="253061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2"/>
          <p:cNvSpPr/>
          <p:nvPr/>
        </p:nvSpPr>
        <p:spPr>
          <a:xfrm>
            <a:off x="5401024" y="-5297"/>
            <a:ext cx="3742976" cy="3190255"/>
          </a:xfrm>
          <a:custGeom>
            <a:rect b="b" l="l" r="r" t="t"/>
            <a:pathLst>
              <a:path extrusionOk="0" h="4253673" w="5045663">
                <a:moveTo>
                  <a:pt x="2079" y="3600"/>
                </a:moveTo>
                <a:cubicBezTo>
                  <a:pt x="-26170" y="243927"/>
                  <a:pt x="239397" y="511553"/>
                  <a:pt x="430565" y="619357"/>
                </a:cubicBezTo>
                <a:cubicBezTo>
                  <a:pt x="621733" y="727161"/>
                  <a:pt x="909861" y="693288"/>
                  <a:pt x="1149085" y="650425"/>
                </a:cubicBezTo>
                <a:cubicBezTo>
                  <a:pt x="1388310" y="607667"/>
                  <a:pt x="1625312" y="541003"/>
                  <a:pt x="1868346" y="538792"/>
                </a:cubicBezTo>
                <a:cubicBezTo>
                  <a:pt x="2010653" y="537528"/>
                  <a:pt x="2156558" y="559749"/>
                  <a:pt x="2280244" y="629783"/>
                </a:cubicBezTo>
                <a:cubicBezTo>
                  <a:pt x="2403930" y="699817"/>
                  <a:pt x="2502434" y="823245"/>
                  <a:pt x="2516823" y="964156"/>
                </a:cubicBezTo>
                <a:cubicBezTo>
                  <a:pt x="2530472" y="1097273"/>
                  <a:pt x="2470481" y="1226388"/>
                  <a:pt x="2457044" y="1359505"/>
                </a:cubicBezTo>
                <a:cubicBezTo>
                  <a:pt x="2436729" y="1560655"/>
                  <a:pt x="2531953" y="1769283"/>
                  <a:pt x="2697432" y="1886498"/>
                </a:cubicBezTo>
                <a:cubicBezTo>
                  <a:pt x="2862910" y="2003607"/>
                  <a:pt x="3092189" y="2024670"/>
                  <a:pt x="3276396" y="1939576"/>
                </a:cubicBezTo>
                <a:cubicBezTo>
                  <a:pt x="3468431" y="1850796"/>
                  <a:pt x="3594762" y="1667655"/>
                  <a:pt x="3742994" y="1517161"/>
                </a:cubicBezTo>
                <a:cubicBezTo>
                  <a:pt x="3891227" y="1366667"/>
                  <a:pt x="4104318" y="1237867"/>
                  <a:pt x="4305452" y="1303794"/>
                </a:cubicBezTo>
                <a:cubicBezTo>
                  <a:pt x="4508386" y="1370247"/>
                  <a:pt x="4604986" y="1616156"/>
                  <a:pt x="4572504" y="1826258"/>
                </a:cubicBezTo>
                <a:cubicBezTo>
                  <a:pt x="4540022" y="2036360"/>
                  <a:pt x="4411363" y="2217606"/>
                  <a:pt x="4284503" y="2388636"/>
                </a:cubicBezTo>
                <a:cubicBezTo>
                  <a:pt x="4185787" y="2521753"/>
                  <a:pt x="4081887" y="2696469"/>
                  <a:pt x="4163357" y="2840750"/>
                </a:cubicBezTo>
                <a:cubicBezTo>
                  <a:pt x="4250222" y="2994614"/>
                  <a:pt x="4480982" y="2989559"/>
                  <a:pt x="4611757" y="3108669"/>
                </a:cubicBezTo>
                <a:cubicBezTo>
                  <a:pt x="4724545" y="3211351"/>
                  <a:pt x="4738617" y="3383118"/>
                  <a:pt x="4720736" y="3534349"/>
                </a:cubicBezTo>
                <a:cubicBezTo>
                  <a:pt x="4702855" y="3685475"/>
                  <a:pt x="4661062" y="3838391"/>
                  <a:pt x="4691322" y="3987622"/>
                </a:cubicBezTo>
                <a:cubicBezTo>
                  <a:pt x="4721583" y="4136852"/>
                  <a:pt x="4859023" y="4280711"/>
                  <a:pt x="5008631" y="4249328"/>
                </a:cubicBezTo>
                <a:cubicBezTo>
                  <a:pt x="5010006" y="4176871"/>
                  <a:pt x="5044287" y="4111787"/>
                  <a:pt x="5045663" y="4039331"/>
                </a:cubicBezTo>
                <a:lnTo>
                  <a:pt x="5045663" y="7060"/>
                </a:lnTo>
                <a:cubicBezTo>
                  <a:pt x="3375524" y="-3568"/>
                  <a:pt x="4410681" y="14"/>
                  <a:pt x="2079" y="3600"/>
                </a:cubicBezTo>
                <a:close/>
              </a:path>
            </a:pathLst>
          </a:custGeom>
          <a:solidFill>
            <a:srgbClr val="FFC86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67121" y="0"/>
            <a:ext cx="3014341" cy="190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20047" y="663977"/>
            <a:ext cx="214313" cy="23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20900" y="4133318"/>
            <a:ext cx="214313" cy="23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11857" y="1343113"/>
            <a:ext cx="517363" cy="5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48958" y="1039649"/>
            <a:ext cx="621506" cy="66436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/>
          <p:nvPr/>
        </p:nvSpPr>
        <p:spPr>
          <a:xfrm>
            <a:off x="1" y="0"/>
            <a:ext cx="3591415" cy="1801733"/>
          </a:xfrm>
          <a:custGeom>
            <a:rect b="b" l="l" r="r" t="t"/>
            <a:pathLst>
              <a:path extrusionOk="0" h="2402312" w="4788553">
                <a:moveTo>
                  <a:pt x="4672855" y="22548"/>
                </a:moveTo>
                <a:cubicBezTo>
                  <a:pt x="4694726" y="3615"/>
                  <a:pt x="4652807" y="0"/>
                  <a:pt x="4624309" y="0"/>
                </a:cubicBezTo>
                <a:lnTo>
                  <a:pt x="96" y="4855"/>
                </a:lnTo>
                <a:cubicBezTo>
                  <a:pt x="2511" y="955902"/>
                  <a:pt x="3742" y="1578820"/>
                  <a:pt x="0" y="2372849"/>
                </a:cubicBezTo>
                <a:cubicBezTo>
                  <a:pt x="282661" y="2027748"/>
                  <a:pt x="624969" y="1722407"/>
                  <a:pt x="1033386" y="1563368"/>
                </a:cubicBezTo>
                <a:cubicBezTo>
                  <a:pt x="1441803" y="1404329"/>
                  <a:pt x="1923288" y="1408288"/>
                  <a:pt x="2294095" y="1646674"/>
                </a:cubicBezTo>
                <a:cubicBezTo>
                  <a:pt x="2528375" y="1797279"/>
                  <a:pt x="2704666" y="2028609"/>
                  <a:pt x="2929999" y="2193500"/>
                </a:cubicBezTo>
                <a:cubicBezTo>
                  <a:pt x="3159972" y="2361834"/>
                  <a:pt x="3458207" y="2456672"/>
                  <a:pt x="3726454" y="2369063"/>
                </a:cubicBezTo>
                <a:cubicBezTo>
                  <a:pt x="3994700" y="2281454"/>
                  <a:pt x="4199986" y="1971465"/>
                  <a:pt x="4117971" y="1691942"/>
                </a:cubicBezTo>
                <a:cubicBezTo>
                  <a:pt x="4058655" y="1489873"/>
                  <a:pt x="3879051" y="1356824"/>
                  <a:pt x="3748490" y="1194687"/>
                </a:cubicBezTo>
                <a:cubicBezTo>
                  <a:pt x="3617929" y="1032549"/>
                  <a:pt x="3542708" y="767828"/>
                  <a:pt x="3692322" y="624624"/>
                </a:cubicBezTo>
                <a:cubicBezTo>
                  <a:pt x="3798362" y="523245"/>
                  <a:pt x="3964380" y="537359"/>
                  <a:pt x="4103556" y="576259"/>
                </a:cubicBezTo>
                <a:cubicBezTo>
                  <a:pt x="4242733" y="615158"/>
                  <a:pt x="4386880" y="672818"/>
                  <a:pt x="4526885" y="637189"/>
                </a:cubicBezTo>
                <a:cubicBezTo>
                  <a:pt x="4648168" y="606380"/>
                  <a:pt x="4749071" y="501558"/>
                  <a:pt x="4779060" y="375738"/>
                </a:cubicBezTo>
                <a:cubicBezTo>
                  <a:pt x="4809049" y="249919"/>
                  <a:pt x="4766468" y="108436"/>
                  <a:pt x="4672855" y="22548"/>
                </a:cubicBezTo>
                <a:close/>
              </a:path>
            </a:pathLst>
          </a:custGeom>
          <a:solidFill>
            <a:srgbClr val="636C8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22"/>
          <p:cNvPicPr preferRelativeResize="0"/>
          <p:nvPr/>
        </p:nvPicPr>
        <p:blipFill rotWithShape="1">
          <a:blip r:embed="rId13">
            <a:alphaModFix/>
          </a:blip>
          <a:srcRect b="17681" l="11708" r="3061" t="0"/>
          <a:stretch/>
        </p:blipFill>
        <p:spPr>
          <a:xfrm>
            <a:off x="-41446" y="3668525"/>
            <a:ext cx="1351674" cy="1481909"/>
          </a:xfrm>
          <a:custGeom>
            <a:rect b="b" l="l" r="r" t="t"/>
            <a:pathLst>
              <a:path extrusionOk="0" h="1975879" w="1802232">
                <a:moveTo>
                  <a:pt x="0" y="0"/>
                </a:moveTo>
                <a:lnTo>
                  <a:pt x="1802232" y="0"/>
                </a:lnTo>
                <a:lnTo>
                  <a:pt x="1802232" y="1975879"/>
                </a:lnTo>
                <a:lnTo>
                  <a:pt x="0" y="197587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23" name="Google Shape;323;p22"/>
          <p:cNvPicPr preferRelativeResize="0"/>
          <p:nvPr/>
        </p:nvPicPr>
        <p:blipFill rotWithShape="1">
          <a:blip r:embed="rId14">
            <a:alphaModFix/>
          </a:blip>
          <a:srcRect b="12561" l="0" r="3935" t="0"/>
          <a:stretch/>
        </p:blipFill>
        <p:spPr>
          <a:xfrm>
            <a:off x="5281692" y="3332349"/>
            <a:ext cx="3862308" cy="1811151"/>
          </a:xfrm>
          <a:custGeom>
            <a:rect b="b" l="l" r="r" t="t"/>
            <a:pathLst>
              <a:path extrusionOk="0" h="2414868" w="5149744">
                <a:moveTo>
                  <a:pt x="0" y="0"/>
                </a:moveTo>
                <a:lnTo>
                  <a:pt x="5149744" y="0"/>
                </a:lnTo>
                <a:lnTo>
                  <a:pt x="5149744" y="2414868"/>
                </a:lnTo>
                <a:lnTo>
                  <a:pt x="0" y="241486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rgbClr val="467089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3"/>
          <p:cNvPicPr preferRelativeResize="0"/>
          <p:nvPr/>
        </p:nvPicPr>
        <p:blipFill rotWithShape="1">
          <a:blip r:embed="rId2">
            <a:alphaModFix/>
          </a:blip>
          <a:srcRect b="0" l="0" r="0" t="17227"/>
          <a:stretch/>
        </p:blipFill>
        <p:spPr>
          <a:xfrm rot="1330473">
            <a:off x="3397256" y="-578586"/>
            <a:ext cx="2678907" cy="1974963"/>
          </a:xfrm>
          <a:custGeom>
            <a:rect b="b" l="l" r="r" t="t"/>
            <a:pathLst>
              <a:path extrusionOk="0" h="2633284" w="3571876">
                <a:moveTo>
                  <a:pt x="0" y="1455805"/>
                </a:moveTo>
                <a:lnTo>
                  <a:pt x="3571876" y="0"/>
                </a:lnTo>
                <a:lnTo>
                  <a:pt x="3571875" y="2289274"/>
                </a:lnTo>
                <a:lnTo>
                  <a:pt x="2727833" y="2633284"/>
                </a:lnTo>
                <a:lnTo>
                  <a:pt x="176355" y="2633284"/>
                </a:lnTo>
                <a:lnTo>
                  <a:pt x="0" y="220058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26" name="Google Shape;326;p23"/>
          <p:cNvPicPr preferRelativeResize="0"/>
          <p:nvPr/>
        </p:nvPicPr>
        <p:blipFill rotWithShape="1">
          <a:blip r:embed="rId3">
            <a:alphaModFix/>
          </a:blip>
          <a:srcRect b="28871" l="61568" r="0" t="0"/>
          <a:stretch/>
        </p:blipFill>
        <p:spPr>
          <a:xfrm>
            <a:off x="-2" y="2042092"/>
            <a:ext cx="1029567" cy="1697151"/>
          </a:xfrm>
          <a:custGeom>
            <a:rect b="b" l="l" r="r" t="t"/>
            <a:pathLst>
              <a:path extrusionOk="0" h="2262868" w="1372756">
                <a:moveTo>
                  <a:pt x="0" y="0"/>
                </a:moveTo>
                <a:lnTo>
                  <a:pt x="1372756" y="0"/>
                </a:lnTo>
                <a:lnTo>
                  <a:pt x="1372756" y="2262868"/>
                </a:lnTo>
                <a:lnTo>
                  <a:pt x="0" y="226286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5908" y="3553534"/>
            <a:ext cx="2688092" cy="158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675474">
            <a:off x="-432667" y="487161"/>
            <a:ext cx="2374851" cy="129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4497" y="2211246"/>
            <a:ext cx="272217" cy="27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90828" y="4071383"/>
            <a:ext cx="753173" cy="106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-2" y="-1"/>
            <a:ext cx="1029565" cy="131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3"/>
          <p:cNvPicPr preferRelativeResize="0"/>
          <p:nvPr/>
        </p:nvPicPr>
        <p:blipFill rotWithShape="1">
          <a:blip r:embed="rId9">
            <a:alphaModFix/>
          </a:blip>
          <a:srcRect b="19361" l="32526" r="0" t="0"/>
          <a:stretch/>
        </p:blipFill>
        <p:spPr>
          <a:xfrm>
            <a:off x="-2" y="4146910"/>
            <a:ext cx="824254" cy="996590"/>
          </a:xfrm>
          <a:custGeom>
            <a:rect b="b" l="l" r="r" t="t"/>
            <a:pathLst>
              <a:path extrusionOk="0" h="1328787" w="1099005">
                <a:moveTo>
                  <a:pt x="0" y="0"/>
                </a:moveTo>
                <a:lnTo>
                  <a:pt x="1099005" y="0"/>
                </a:lnTo>
                <a:lnTo>
                  <a:pt x="1099005" y="1328787"/>
                </a:lnTo>
                <a:lnTo>
                  <a:pt x="0" y="132878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3" name="Google Shape;333;p23"/>
          <p:cNvPicPr preferRelativeResize="0"/>
          <p:nvPr/>
        </p:nvPicPr>
        <p:blipFill rotWithShape="1">
          <a:blip r:embed="rId2">
            <a:alphaModFix/>
          </a:blip>
          <a:srcRect b="0" l="0" r="16150" t="0"/>
          <a:stretch/>
        </p:blipFill>
        <p:spPr>
          <a:xfrm flipH="1" rot="-3165714">
            <a:off x="2952999" y="3778267"/>
            <a:ext cx="2246245" cy="2386012"/>
          </a:xfrm>
          <a:custGeom>
            <a:rect b="b" l="l" r="r" t="t"/>
            <a:pathLst>
              <a:path extrusionOk="0" h="3181350" w="2994993">
                <a:moveTo>
                  <a:pt x="875749" y="0"/>
                </a:moveTo>
                <a:lnTo>
                  <a:pt x="0" y="1152166"/>
                </a:lnTo>
                <a:lnTo>
                  <a:pt x="0" y="3181350"/>
                </a:lnTo>
                <a:lnTo>
                  <a:pt x="576881" y="3181350"/>
                </a:lnTo>
                <a:lnTo>
                  <a:pt x="2994993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4" name="Google Shape;334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5605" y="4382180"/>
            <a:ext cx="685800" cy="76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3"/>
          <p:cNvPicPr preferRelativeResize="0"/>
          <p:nvPr/>
        </p:nvPicPr>
        <p:blipFill rotWithShape="1">
          <a:blip r:embed="rId11">
            <a:alphaModFix/>
          </a:blip>
          <a:srcRect b="0" l="26057" r="0" t="42342"/>
          <a:stretch/>
        </p:blipFill>
        <p:spPr>
          <a:xfrm>
            <a:off x="3123620" y="-1"/>
            <a:ext cx="2741125" cy="805941"/>
          </a:xfrm>
          <a:custGeom>
            <a:rect b="b" l="l" r="r" t="t"/>
            <a:pathLst>
              <a:path extrusionOk="0" h="1074588" w="3654833">
                <a:moveTo>
                  <a:pt x="0" y="0"/>
                </a:moveTo>
                <a:lnTo>
                  <a:pt x="3654833" y="0"/>
                </a:lnTo>
                <a:lnTo>
                  <a:pt x="3654833" y="1074588"/>
                </a:lnTo>
                <a:lnTo>
                  <a:pt x="0" y="107458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6" name="Google Shape;336;p23"/>
          <p:cNvPicPr preferRelativeResize="0"/>
          <p:nvPr/>
        </p:nvPicPr>
        <p:blipFill rotWithShape="1">
          <a:blip r:embed="rId3">
            <a:alphaModFix/>
          </a:blip>
          <a:srcRect b="0" l="253" r="49561" t="0"/>
          <a:stretch/>
        </p:blipFill>
        <p:spPr>
          <a:xfrm>
            <a:off x="7799597" y="1246303"/>
            <a:ext cx="1344404" cy="2265615"/>
          </a:xfrm>
          <a:custGeom>
            <a:rect b="b" l="l" r="r" t="t"/>
            <a:pathLst>
              <a:path extrusionOk="0" h="3020820" w="1792538">
                <a:moveTo>
                  <a:pt x="0" y="0"/>
                </a:moveTo>
                <a:lnTo>
                  <a:pt x="1792538" y="0"/>
                </a:lnTo>
                <a:lnTo>
                  <a:pt x="1792538" y="3020820"/>
                </a:lnTo>
                <a:lnTo>
                  <a:pt x="0" y="302082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7" name="Google Shape;337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67210" y="2542243"/>
            <a:ext cx="685800" cy="105013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3"/>
          <p:cNvSpPr/>
          <p:nvPr/>
        </p:nvSpPr>
        <p:spPr>
          <a:xfrm rot="-946812">
            <a:off x="7496999" y="-208023"/>
            <a:ext cx="1249764" cy="3133719"/>
          </a:xfrm>
          <a:custGeom>
            <a:rect b="b" l="l" r="r" t="t"/>
            <a:pathLst>
              <a:path extrusionOk="0" h="4178292" w="1666352">
                <a:moveTo>
                  <a:pt x="1084084" y="2249139"/>
                </a:moveTo>
                <a:cubicBezTo>
                  <a:pt x="1106769" y="2265083"/>
                  <a:pt x="1122847" y="2285358"/>
                  <a:pt x="1134079" y="2308782"/>
                </a:cubicBezTo>
                <a:cubicBezTo>
                  <a:pt x="1113376" y="2291656"/>
                  <a:pt x="1096418" y="2271973"/>
                  <a:pt x="1084084" y="2249139"/>
                </a:cubicBezTo>
                <a:close/>
                <a:moveTo>
                  <a:pt x="102791" y="0"/>
                </a:moveTo>
                <a:lnTo>
                  <a:pt x="125574" y="6438"/>
                </a:lnTo>
                <a:lnTo>
                  <a:pt x="79127" y="242189"/>
                </a:lnTo>
                <a:cubicBezTo>
                  <a:pt x="68115" y="309900"/>
                  <a:pt x="55121" y="377219"/>
                  <a:pt x="47192" y="444931"/>
                </a:cubicBezTo>
                <a:cubicBezTo>
                  <a:pt x="41465" y="493944"/>
                  <a:pt x="37501" y="543350"/>
                  <a:pt x="33317" y="592559"/>
                </a:cubicBezTo>
                <a:cubicBezTo>
                  <a:pt x="25609" y="685663"/>
                  <a:pt x="21203" y="778767"/>
                  <a:pt x="24066" y="872068"/>
                </a:cubicBezTo>
                <a:cubicBezTo>
                  <a:pt x="26268" y="942733"/>
                  <a:pt x="31114" y="1013397"/>
                  <a:pt x="38822" y="1084062"/>
                </a:cubicBezTo>
                <a:cubicBezTo>
                  <a:pt x="50495" y="1190748"/>
                  <a:pt x="69877" y="1295858"/>
                  <a:pt x="100930" y="1399396"/>
                </a:cubicBezTo>
                <a:cubicBezTo>
                  <a:pt x="123835" y="1475965"/>
                  <a:pt x="152466" y="1550763"/>
                  <a:pt x="191009" y="1622215"/>
                </a:cubicBezTo>
                <a:cubicBezTo>
                  <a:pt x="226028" y="1686975"/>
                  <a:pt x="265890" y="1748979"/>
                  <a:pt x="315884" y="1805667"/>
                </a:cubicBezTo>
                <a:cubicBezTo>
                  <a:pt x="368522" y="1865310"/>
                  <a:pt x="431732" y="1913928"/>
                  <a:pt x="504411" y="1952902"/>
                </a:cubicBezTo>
                <a:cubicBezTo>
                  <a:pt x="588543" y="1998175"/>
                  <a:pt x="679062" y="2031834"/>
                  <a:pt x="769360" y="2065296"/>
                </a:cubicBezTo>
                <a:cubicBezTo>
                  <a:pt x="830808" y="2088129"/>
                  <a:pt x="891593" y="2112734"/>
                  <a:pt x="947755" y="2144424"/>
                </a:cubicBezTo>
                <a:cubicBezTo>
                  <a:pt x="976167" y="2160566"/>
                  <a:pt x="1001715" y="2181036"/>
                  <a:pt x="1028363" y="2199540"/>
                </a:cubicBezTo>
                <a:lnTo>
                  <a:pt x="1034653" y="2205135"/>
                </a:lnTo>
                <a:lnTo>
                  <a:pt x="1028584" y="2199735"/>
                </a:lnTo>
                <a:cubicBezTo>
                  <a:pt x="1051488" y="2208986"/>
                  <a:pt x="1068226" y="2223946"/>
                  <a:pt x="1078797" y="2244416"/>
                </a:cubicBezTo>
                <a:lnTo>
                  <a:pt x="1078640" y="2244276"/>
                </a:lnTo>
                <a:lnTo>
                  <a:pt x="1083864" y="2249141"/>
                </a:lnTo>
                <a:cubicBezTo>
                  <a:pt x="1101043" y="2268628"/>
                  <a:pt x="1117561" y="2288705"/>
                  <a:pt x="1133859" y="2308783"/>
                </a:cubicBezTo>
                <a:cubicBezTo>
                  <a:pt x="1140025" y="2316656"/>
                  <a:pt x="1142229" y="2326891"/>
                  <a:pt x="1150598" y="2333584"/>
                </a:cubicBezTo>
                <a:lnTo>
                  <a:pt x="1150736" y="2334186"/>
                </a:lnTo>
                <a:lnTo>
                  <a:pt x="1150818" y="2333583"/>
                </a:lnTo>
                <a:cubicBezTo>
                  <a:pt x="1170639" y="2350512"/>
                  <a:pt x="1180770" y="2372754"/>
                  <a:pt x="1192223" y="2394013"/>
                </a:cubicBezTo>
                <a:cubicBezTo>
                  <a:pt x="1262039" y="2523138"/>
                  <a:pt x="1303224" y="2660530"/>
                  <a:pt x="1332736" y="2800678"/>
                </a:cubicBezTo>
                <a:cubicBezTo>
                  <a:pt x="1349915" y="2881973"/>
                  <a:pt x="1363130" y="2964054"/>
                  <a:pt x="1373481" y="3046528"/>
                </a:cubicBezTo>
                <a:cubicBezTo>
                  <a:pt x="1383171" y="3123886"/>
                  <a:pt x="1396386" y="3201046"/>
                  <a:pt x="1404974" y="3278599"/>
                </a:cubicBezTo>
                <a:cubicBezTo>
                  <a:pt x="1411363" y="3337454"/>
                  <a:pt x="1425678" y="3395521"/>
                  <a:pt x="1428761" y="3454572"/>
                </a:cubicBezTo>
                <a:cubicBezTo>
                  <a:pt x="1432285" y="3474650"/>
                  <a:pt x="1433826" y="3494924"/>
                  <a:pt x="1439773" y="3514607"/>
                </a:cubicBezTo>
                <a:lnTo>
                  <a:pt x="1439773" y="3514411"/>
                </a:lnTo>
                <a:lnTo>
                  <a:pt x="1440735" y="3519090"/>
                </a:lnTo>
                <a:lnTo>
                  <a:pt x="1453841" y="3568787"/>
                </a:lnTo>
                <a:lnTo>
                  <a:pt x="1461341" y="3619294"/>
                </a:lnTo>
                <a:lnTo>
                  <a:pt x="1462237" y="3623655"/>
                </a:lnTo>
                <a:lnTo>
                  <a:pt x="1462017" y="3623458"/>
                </a:lnTo>
                <a:lnTo>
                  <a:pt x="1462463" y="3625239"/>
                </a:lnTo>
                <a:lnTo>
                  <a:pt x="1470963" y="3645431"/>
                </a:lnTo>
                <a:lnTo>
                  <a:pt x="1472876" y="3666846"/>
                </a:lnTo>
                <a:lnTo>
                  <a:pt x="1473250" y="3668338"/>
                </a:lnTo>
                <a:lnTo>
                  <a:pt x="1473029" y="3668141"/>
                </a:lnTo>
                <a:lnTo>
                  <a:pt x="1473271" y="3669111"/>
                </a:lnTo>
                <a:lnTo>
                  <a:pt x="1482113" y="3690161"/>
                </a:lnTo>
                <a:lnTo>
                  <a:pt x="1484203" y="3712786"/>
                </a:lnTo>
                <a:lnTo>
                  <a:pt x="1484262" y="3713020"/>
                </a:lnTo>
                <a:cubicBezTo>
                  <a:pt x="1485363" y="3719712"/>
                  <a:pt x="1481399" y="3727586"/>
                  <a:pt x="1489547" y="3732900"/>
                </a:cubicBezTo>
                <a:lnTo>
                  <a:pt x="1490731" y="3736776"/>
                </a:lnTo>
                <a:lnTo>
                  <a:pt x="1503973" y="3769586"/>
                </a:lnTo>
                <a:lnTo>
                  <a:pt x="1511240" y="3803863"/>
                </a:lnTo>
                <a:lnTo>
                  <a:pt x="1512232" y="3807108"/>
                </a:lnTo>
                <a:lnTo>
                  <a:pt x="1512011" y="3806911"/>
                </a:lnTo>
                <a:cubicBezTo>
                  <a:pt x="1516637" y="3823839"/>
                  <a:pt x="1522803" y="3840374"/>
                  <a:pt x="1528750" y="3856908"/>
                </a:cubicBezTo>
                <a:cubicBezTo>
                  <a:pt x="1536238" y="3893913"/>
                  <a:pt x="1552976" y="3928360"/>
                  <a:pt x="1568173" y="3963003"/>
                </a:cubicBezTo>
                <a:cubicBezTo>
                  <a:pt x="1586233" y="4004536"/>
                  <a:pt x="1602090" y="4047249"/>
                  <a:pt x="1628519" y="4085436"/>
                </a:cubicBezTo>
                <a:lnTo>
                  <a:pt x="1666352" y="4152229"/>
                </a:lnTo>
                <a:lnTo>
                  <a:pt x="1658987" y="4178292"/>
                </a:lnTo>
                <a:lnTo>
                  <a:pt x="1654948" y="4170075"/>
                </a:lnTo>
                <a:lnTo>
                  <a:pt x="1656066" y="4170423"/>
                </a:lnTo>
                <a:lnTo>
                  <a:pt x="1655168" y="4169486"/>
                </a:lnTo>
                <a:cubicBezTo>
                  <a:pt x="1649002" y="4164171"/>
                  <a:pt x="1645477" y="4157872"/>
                  <a:pt x="1644597" y="4150196"/>
                </a:cubicBezTo>
                <a:lnTo>
                  <a:pt x="1642814" y="4147060"/>
                </a:lnTo>
                <a:lnTo>
                  <a:pt x="1644376" y="4150785"/>
                </a:lnTo>
                <a:cubicBezTo>
                  <a:pt x="1627417" y="4133463"/>
                  <a:pt x="1617066" y="4112992"/>
                  <a:pt x="1610239" y="4090750"/>
                </a:cubicBezTo>
                <a:lnTo>
                  <a:pt x="1612694" y="4094091"/>
                </a:lnTo>
                <a:lnTo>
                  <a:pt x="1610459" y="4090161"/>
                </a:lnTo>
                <a:cubicBezTo>
                  <a:pt x="1606054" y="4087995"/>
                  <a:pt x="1605614" y="4084452"/>
                  <a:pt x="1605834" y="4080713"/>
                </a:cubicBezTo>
                <a:lnTo>
                  <a:pt x="1605072" y="4078968"/>
                </a:lnTo>
                <a:lnTo>
                  <a:pt x="1605614" y="4081301"/>
                </a:lnTo>
                <a:cubicBezTo>
                  <a:pt x="1594822" y="4067522"/>
                  <a:pt x="1585352" y="4053351"/>
                  <a:pt x="1583369" y="4036029"/>
                </a:cubicBezTo>
                <a:lnTo>
                  <a:pt x="1585070" y="4038143"/>
                </a:lnTo>
                <a:lnTo>
                  <a:pt x="1583590" y="4035440"/>
                </a:lnTo>
                <a:lnTo>
                  <a:pt x="1583810" y="4035636"/>
                </a:lnTo>
                <a:lnTo>
                  <a:pt x="1583197" y="4034408"/>
                </a:lnTo>
                <a:lnTo>
                  <a:pt x="1583589" y="4036226"/>
                </a:lnTo>
                <a:cubicBezTo>
                  <a:pt x="1573678" y="4026188"/>
                  <a:pt x="1568392" y="4014378"/>
                  <a:pt x="1566190" y="4001386"/>
                </a:cubicBezTo>
                <a:lnTo>
                  <a:pt x="1567443" y="4002860"/>
                </a:lnTo>
                <a:lnTo>
                  <a:pt x="1566412" y="4000796"/>
                </a:lnTo>
                <a:cubicBezTo>
                  <a:pt x="1560244" y="3993513"/>
                  <a:pt x="1558263" y="3984852"/>
                  <a:pt x="1556061" y="3976192"/>
                </a:cubicBezTo>
                <a:lnTo>
                  <a:pt x="1555389" y="3974601"/>
                </a:lnTo>
                <a:lnTo>
                  <a:pt x="1555839" y="3976782"/>
                </a:lnTo>
                <a:cubicBezTo>
                  <a:pt x="1545047" y="3959657"/>
                  <a:pt x="1536898" y="3941351"/>
                  <a:pt x="1532714" y="3922061"/>
                </a:cubicBezTo>
                <a:lnTo>
                  <a:pt x="1533988" y="3923964"/>
                </a:lnTo>
                <a:lnTo>
                  <a:pt x="1532935" y="3921470"/>
                </a:lnTo>
                <a:cubicBezTo>
                  <a:pt x="1526767" y="3917731"/>
                  <a:pt x="1528530" y="3912022"/>
                  <a:pt x="1528309" y="3906905"/>
                </a:cubicBezTo>
                <a:lnTo>
                  <a:pt x="1527896" y="3905790"/>
                </a:lnTo>
                <a:lnTo>
                  <a:pt x="1528088" y="3907297"/>
                </a:lnTo>
                <a:cubicBezTo>
                  <a:pt x="1519059" y="3893518"/>
                  <a:pt x="1513333" y="3878362"/>
                  <a:pt x="1511351" y="3862222"/>
                </a:cubicBezTo>
                <a:lnTo>
                  <a:pt x="1512204" y="3863533"/>
                </a:lnTo>
                <a:lnTo>
                  <a:pt x="1511571" y="3861829"/>
                </a:lnTo>
                <a:lnTo>
                  <a:pt x="1511571" y="3862027"/>
                </a:lnTo>
                <a:lnTo>
                  <a:pt x="1511527" y="3861880"/>
                </a:lnTo>
                <a:lnTo>
                  <a:pt x="1511572" y="3862418"/>
                </a:lnTo>
                <a:cubicBezTo>
                  <a:pt x="1502101" y="3852380"/>
                  <a:pt x="1501221" y="3839978"/>
                  <a:pt x="1499238" y="3827775"/>
                </a:cubicBezTo>
                <a:lnTo>
                  <a:pt x="1499660" y="3828403"/>
                </a:lnTo>
                <a:lnTo>
                  <a:pt x="1499238" y="3827382"/>
                </a:lnTo>
                <a:cubicBezTo>
                  <a:pt x="1491749" y="3816950"/>
                  <a:pt x="1488226" y="3805533"/>
                  <a:pt x="1489107" y="3793132"/>
                </a:cubicBezTo>
                <a:lnTo>
                  <a:pt x="1489013" y="3792795"/>
                </a:lnTo>
                <a:lnTo>
                  <a:pt x="1489106" y="3793330"/>
                </a:lnTo>
                <a:cubicBezTo>
                  <a:pt x="1471708" y="3759670"/>
                  <a:pt x="1466642" y="3722862"/>
                  <a:pt x="1456732" y="3687431"/>
                </a:cubicBezTo>
                <a:cubicBezTo>
                  <a:pt x="1453648" y="3676605"/>
                  <a:pt x="1448142" y="3665778"/>
                  <a:pt x="1450344" y="3653772"/>
                </a:cubicBezTo>
                <a:lnTo>
                  <a:pt x="1450487" y="3654088"/>
                </a:lnTo>
                <a:lnTo>
                  <a:pt x="1450344" y="3653575"/>
                </a:lnTo>
                <a:lnTo>
                  <a:pt x="1450345" y="3653772"/>
                </a:lnTo>
                <a:lnTo>
                  <a:pt x="1450071" y="3652343"/>
                </a:lnTo>
                <a:lnTo>
                  <a:pt x="1437267" y="3610245"/>
                </a:lnTo>
                <a:cubicBezTo>
                  <a:pt x="1434046" y="3595457"/>
                  <a:pt x="1431624" y="3580547"/>
                  <a:pt x="1428761" y="3565784"/>
                </a:cubicBezTo>
                <a:cubicBezTo>
                  <a:pt x="1415326" y="3496301"/>
                  <a:pt x="1402552" y="3426620"/>
                  <a:pt x="1391100" y="3356743"/>
                </a:cubicBezTo>
                <a:cubicBezTo>
                  <a:pt x="1383611" y="3311274"/>
                  <a:pt x="1378986" y="3265411"/>
                  <a:pt x="1372820" y="3219745"/>
                </a:cubicBezTo>
                <a:cubicBezTo>
                  <a:pt x="1366213" y="3169945"/>
                  <a:pt x="1358285" y="3120341"/>
                  <a:pt x="1352998" y="3070542"/>
                </a:cubicBezTo>
                <a:cubicBezTo>
                  <a:pt x="1346391" y="3009916"/>
                  <a:pt x="1332296" y="2950274"/>
                  <a:pt x="1327670" y="2889648"/>
                </a:cubicBezTo>
                <a:lnTo>
                  <a:pt x="1327764" y="2889845"/>
                </a:lnTo>
                <a:lnTo>
                  <a:pt x="1327670" y="2889256"/>
                </a:lnTo>
                <a:cubicBezTo>
                  <a:pt x="1316658" y="2857958"/>
                  <a:pt x="1313575" y="2825283"/>
                  <a:pt x="1306527" y="2793199"/>
                </a:cubicBezTo>
                <a:cubicBezTo>
                  <a:pt x="1275474" y="2654034"/>
                  <a:pt x="1234288" y="2517823"/>
                  <a:pt x="1162930" y="2389879"/>
                </a:cubicBezTo>
                <a:cubicBezTo>
                  <a:pt x="1159076" y="2383186"/>
                  <a:pt x="1154066" y="2376838"/>
                  <a:pt x="1149496" y="2370220"/>
                </a:cubicBezTo>
                <a:lnTo>
                  <a:pt x="1138705" y="2348937"/>
                </a:lnTo>
                <a:lnTo>
                  <a:pt x="1078359" y="2269809"/>
                </a:lnTo>
                <a:lnTo>
                  <a:pt x="1078357" y="2269807"/>
                </a:lnTo>
                <a:lnTo>
                  <a:pt x="1078357" y="2269808"/>
                </a:lnTo>
                <a:cubicBezTo>
                  <a:pt x="1072521" y="2265478"/>
                  <a:pt x="1066630" y="2261295"/>
                  <a:pt x="1061537" y="2256522"/>
                </a:cubicBezTo>
                <a:lnTo>
                  <a:pt x="1049508" y="2239694"/>
                </a:lnTo>
                <a:lnTo>
                  <a:pt x="1049508" y="2239693"/>
                </a:lnTo>
                <a:cubicBezTo>
                  <a:pt x="1044662" y="2237921"/>
                  <a:pt x="1041358" y="2234772"/>
                  <a:pt x="1039375" y="2230638"/>
                </a:cubicBezTo>
                <a:lnTo>
                  <a:pt x="1038617" y="2229984"/>
                </a:lnTo>
                <a:lnTo>
                  <a:pt x="1039155" y="2230638"/>
                </a:lnTo>
                <a:cubicBezTo>
                  <a:pt x="1021976" y="2224536"/>
                  <a:pt x="1011625" y="2211544"/>
                  <a:pt x="999731" y="2200127"/>
                </a:cubicBezTo>
                <a:lnTo>
                  <a:pt x="1000436" y="2200464"/>
                </a:lnTo>
                <a:lnTo>
                  <a:pt x="999952" y="2200129"/>
                </a:lnTo>
                <a:cubicBezTo>
                  <a:pt x="992685" y="2195404"/>
                  <a:pt x="985637" y="2190682"/>
                  <a:pt x="978369" y="2185958"/>
                </a:cubicBezTo>
                <a:lnTo>
                  <a:pt x="977875" y="2185654"/>
                </a:lnTo>
                <a:lnTo>
                  <a:pt x="978149" y="2185955"/>
                </a:lnTo>
                <a:cubicBezTo>
                  <a:pt x="965154" y="2181231"/>
                  <a:pt x="953482" y="2175129"/>
                  <a:pt x="944452" y="2165287"/>
                </a:cubicBezTo>
                <a:lnTo>
                  <a:pt x="944866" y="2165408"/>
                </a:lnTo>
                <a:lnTo>
                  <a:pt x="944672" y="2165290"/>
                </a:lnTo>
                <a:cubicBezTo>
                  <a:pt x="927494" y="2162928"/>
                  <a:pt x="915380" y="2151708"/>
                  <a:pt x="900845" y="2144818"/>
                </a:cubicBezTo>
                <a:cubicBezTo>
                  <a:pt x="817372" y="2105254"/>
                  <a:pt x="729717" y="2074548"/>
                  <a:pt x="643382" y="2041086"/>
                </a:cubicBezTo>
                <a:cubicBezTo>
                  <a:pt x="530841" y="1997388"/>
                  <a:pt x="424684" y="1944438"/>
                  <a:pt x="339230" y="1863931"/>
                </a:cubicBezTo>
                <a:cubicBezTo>
                  <a:pt x="287474" y="1815116"/>
                  <a:pt x="245187" y="1760198"/>
                  <a:pt x="208627" y="1701738"/>
                </a:cubicBezTo>
                <a:cubicBezTo>
                  <a:pt x="128020" y="1573204"/>
                  <a:pt x="78906" y="1434235"/>
                  <a:pt x="47192" y="1290544"/>
                </a:cubicBezTo>
                <a:cubicBezTo>
                  <a:pt x="29352" y="1211220"/>
                  <a:pt x="19441" y="1131106"/>
                  <a:pt x="10853" y="1050797"/>
                </a:cubicBezTo>
                <a:cubicBezTo>
                  <a:pt x="-2363" y="927182"/>
                  <a:pt x="-1262" y="803372"/>
                  <a:pt x="2483" y="679561"/>
                </a:cubicBezTo>
                <a:cubicBezTo>
                  <a:pt x="4685" y="604173"/>
                  <a:pt x="12614" y="528587"/>
                  <a:pt x="22084" y="453198"/>
                </a:cubicBezTo>
                <a:cubicBezTo>
                  <a:pt x="37501" y="331356"/>
                  <a:pt x="58203" y="210497"/>
                  <a:pt x="82870" y="90034"/>
                </a:cubicBezTo>
                <a:close/>
              </a:path>
            </a:pathLst>
          </a:custGeom>
          <a:noFill/>
          <a:ln cap="flat" cmpd="sng" w="194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23"/>
          <p:cNvPicPr preferRelativeResize="0"/>
          <p:nvPr/>
        </p:nvPicPr>
        <p:blipFill rotWithShape="1">
          <a:blip r:embed="rId13">
            <a:alphaModFix/>
          </a:blip>
          <a:srcRect b="0" l="0" r="14632" t="46948"/>
          <a:stretch/>
        </p:blipFill>
        <p:spPr>
          <a:xfrm>
            <a:off x="8101176" y="-9605"/>
            <a:ext cx="1042824" cy="655653"/>
          </a:xfrm>
          <a:custGeom>
            <a:rect b="b" l="l" r="r" t="t"/>
            <a:pathLst>
              <a:path extrusionOk="0" h="874204" w="1390432">
                <a:moveTo>
                  <a:pt x="0" y="0"/>
                </a:moveTo>
                <a:lnTo>
                  <a:pt x="1390432" y="0"/>
                </a:lnTo>
                <a:lnTo>
                  <a:pt x="1390432" y="874204"/>
                </a:lnTo>
                <a:lnTo>
                  <a:pt x="0" y="874204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3849" y="495077"/>
            <a:ext cx="272217" cy="27221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3"/>
          <p:cNvSpPr/>
          <p:nvPr/>
        </p:nvSpPr>
        <p:spPr>
          <a:xfrm>
            <a:off x="8850261" y="1018644"/>
            <a:ext cx="293739" cy="806698"/>
          </a:xfrm>
          <a:custGeom>
            <a:rect b="b" l="l" r="r" t="t"/>
            <a:pathLst>
              <a:path extrusionOk="0" h="1075598" w="391652">
                <a:moveTo>
                  <a:pt x="391652" y="0"/>
                </a:moveTo>
                <a:lnTo>
                  <a:pt x="391652" y="1075598"/>
                </a:lnTo>
                <a:lnTo>
                  <a:pt x="297730" y="1036096"/>
                </a:lnTo>
                <a:cubicBezTo>
                  <a:pt x="201617" y="984360"/>
                  <a:pt x="119392" y="904355"/>
                  <a:pt x="64899" y="800404"/>
                </a:cubicBezTo>
                <a:cubicBezTo>
                  <a:pt x="-80415" y="523202"/>
                  <a:pt x="26501" y="180684"/>
                  <a:pt x="303704" y="35369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/>
          <p:nvPr/>
        </p:nvSpPr>
        <p:spPr>
          <a:xfrm rot="-1659861">
            <a:off x="-199499" y="3722804"/>
            <a:ext cx="597858" cy="786982"/>
          </a:xfrm>
          <a:custGeom>
            <a:rect b="b" l="l" r="r" t="t"/>
            <a:pathLst>
              <a:path extrusionOk="0" h="1049309" w="797144">
                <a:moveTo>
                  <a:pt x="523917" y="0"/>
                </a:moveTo>
                <a:lnTo>
                  <a:pt x="547290" y="12686"/>
                </a:lnTo>
                <a:cubicBezTo>
                  <a:pt x="698034" y="114527"/>
                  <a:pt x="797144" y="286992"/>
                  <a:pt x="797144" y="482606"/>
                </a:cubicBezTo>
                <a:cubicBezTo>
                  <a:pt x="797144" y="795587"/>
                  <a:pt x="543422" y="1049309"/>
                  <a:pt x="230441" y="1049309"/>
                </a:cubicBezTo>
                <a:cubicBezTo>
                  <a:pt x="152195" y="1049309"/>
                  <a:pt x="77654" y="1033451"/>
                  <a:pt x="9854" y="1004775"/>
                </a:cubicBezTo>
                <a:lnTo>
                  <a:pt x="0" y="999426"/>
                </a:lnTo>
                <a:close/>
              </a:path>
            </a:pathLst>
          </a:custGeom>
          <a:noFill/>
          <a:ln cap="flat" cmpd="sng" w="14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44" name="Google Shape;34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EAECED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5"/>
          <p:cNvPicPr preferRelativeResize="0"/>
          <p:nvPr/>
        </p:nvPicPr>
        <p:blipFill rotWithShape="1">
          <a:blip r:embed="rId2">
            <a:alphaModFix/>
          </a:blip>
          <a:srcRect b="9066" l="769" r="768" t="4251"/>
          <a:stretch/>
        </p:blipFill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47" name="Google Shape;347;p25"/>
          <p:cNvSpPr/>
          <p:nvPr/>
        </p:nvSpPr>
        <p:spPr>
          <a:xfrm>
            <a:off x="4991100" y="2624138"/>
            <a:ext cx="4152900" cy="2519363"/>
          </a:xfrm>
          <a:custGeom>
            <a:rect b="b" l="l" r="r" t="t"/>
            <a:pathLst>
              <a:path extrusionOk="0" h="3359150" w="5537200">
                <a:moveTo>
                  <a:pt x="3359150" y="0"/>
                </a:moveTo>
                <a:cubicBezTo>
                  <a:pt x="4170803" y="0"/>
                  <a:pt x="4915222" y="287864"/>
                  <a:pt x="5495881" y="767067"/>
                </a:cubicBezTo>
                <a:lnTo>
                  <a:pt x="5537200" y="804620"/>
                </a:lnTo>
                <a:lnTo>
                  <a:pt x="5537200" y="3359150"/>
                </a:lnTo>
                <a:lnTo>
                  <a:pt x="0" y="3359150"/>
                </a:lnTo>
                <a:cubicBezTo>
                  <a:pt x="0" y="1503943"/>
                  <a:pt x="1503943" y="0"/>
                  <a:pt x="3359150" y="0"/>
                </a:cubicBezTo>
                <a:close/>
              </a:path>
            </a:pathLst>
          </a:custGeom>
          <a:solidFill>
            <a:srgbClr val="C5E3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5"/>
          <p:cNvSpPr/>
          <p:nvPr/>
        </p:nvSpPr>
        <p:spPr>
          <a:xfrm>
            <a:off x="0" y="0"/>
            <a:ext cx="2057400" cy="2209800"/>
          </a:xfrm>
          <a:custGeom>
            <a:rect b="b" l="l" r="r" t="t"/>
            <a:pathLst>
              <a:path extrusionOk="0" h="2946400" w="2743200">
                <a:moveTo>
                  <a:pt x="0" y="0"/>
                </a:moveTo>
                <a:lnTo>
                  <a:pt x="2340798" y="0"/>
                </a:lnTo>
                <a:lnTo>
                  <a:pt x="2434123" y="124802"/>
                </a:lnTo>
                <a:cubicBezTo>
                  <a:pt x="2629258" y="413640"/>
                  <a:pt x="2743200" y="761839"/>
                  <a:pt x="2743200" y="1136650"/>
                </a:cubicBezTo>
                <a:cubicBezTo>
                  <a:pt x="2743200" y="2136147"/>
                  <a:pt x="1932947" y="2946400"/>
                  <a:pt x="933450" y="2946400"/>
                </a:cubicBezTo>
                <a:cubicBezTo>
                  <a:pt x="621107" y="2946400"/>
                  <a:pt x="327245" y="2867274"/>
                  <a:pt x="70816" y="2727973"/>
                </a:cubicBezTo>
                <a:lnTo>
                  <a:pt x="0" y="2684951"/>
                </a:lnTo>
                <a:close/>
              </a:path>
            </a:pathLst>
          </a:custGeom>
          <a:solidFill>
            <a:srgbClr val="C5E3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0" y="123825"/>
            <a:ext cx="1514475" cy="151447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6191250" y="3424238"/>
            <a:ext cx="2638425" cy="1719263"/>
          </a:xfrm>
          <a:custGeom>
            <a:rect b="b" l="l" r="r" t="t"/>
            <a:pathLst>
              <a:path extrusionOk="0" h="2292350" w="3517900">
                <a:moveTo>
                  <a:pt x="1758950" y="0"/>
                </a:moveTo>
                <a:cubicBezTo>
                  <a:pt x="2730391" y="0"/>
                  <a:pt x="3517900" y="787509"/>
                  <a:pt x="3517900" y="1758950"/>
                </a:cubicBezTo>
                <a:cubicBezTo>
                  <a:pt x="3517900" y="1941095"/>
                  <a:pt x="3490214" y="2116774"/>
                  <a:pt x="3438821" y="2282008"/>
                </a:cubicBezTo>
                <a:lnTo>
                  <a:pt x="3435036" y="2292350"/>
                </a:lnTo>
                <a:lnTo>
                  <a:pt x="82865" y="2292350"/>
                </a:lnTo>
                <a:lnTo>
                  <a:pt x="79079" y="2282008"/>
                </a:lnTo>
                <a:cubicBezTo>
                  <a:pt x="27686" y="2116774"/>
                  <a:pt x="0" y="1941095"/>
                  <a:pt x="0" y="1758950"/>
                </a:cubicBezTo>
                <a:cubicBezTo>
                  <a:pt x="0" y="787509"/>
                  <a:pt x="787509" y="0"/>
                  <a:pt x="17589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/>
          <p:nvPr>
            <p:ph idx="2" type="pic"/>
          </p:nvPr>
        </p:nvSpPr>
        <p:spPr>
          <a:xfrm>
            <a:off x="0" y="0"/>
            <a:ext cx="9144000" cy="466830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rgbClr val="11D09C">
                  <a:alpha val="13725"/>
                </a:srgbClr>
              </a:gs>
              <a:gs pos="100000">
                <a:srgbClr val="0576C6">
                  <a:alpha val="47843"/>
                </a:srgbClr>
              </a:gs>
            </a:gsLst>
            <a:lin ang="81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7"/>
          <p:cNvSpPr/>
          <p:nvPr>
            <p:ph idx="2" type="pic"/>
          </p:nvPr>
        </p:nvSpPr>
        <p:spPr>
          <a:xfrm>
            <a:off x="1251176" y="1426710"/>
            <a:ext cx="3310618" cy="2290082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7"/>
          <p:cNvSpPr/>
          <p:nvPr/>
        </p:nvSpPr>
        <p:spPr>
          <a:xfrm>
            <a:off x="778530" y="3281216"/>
            <a:ext cx="945292" cy="871152"/>
          </a:xfrm>
          <a:prstGeom prst="rect">
            <a:avLst/>
          </a:prstGeom>
          <a:gradFill>
            <a:gsLst>
              <a:gs pos="0">
                <a:srgbClr val="11D09C"/>
              </a:gs>
              <a:gs pos="100000">
                <a:srgbClr val="0576C6">
                  <a:alpha val="53725"/>
                </a:srgbClr>
              </a:gs>
            </a:gsLst>
            <a:lin ang="81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8655908" y="-1"/>
            <a:ext cx="488092" cy="1241854"/>
          </a:xfrm>
          <a:prstGeom prst="rect">
            <a:avLst/>
          </a:prstGeom>
          <a:gradFill>
            <a:gsLst>
              <a:gs pos="0">
                <a:srgbClr val="11D09C"/>
              </a:gs>
              <a:gs pos="100000">
                <a:srgbClr val="0576C6">
                  <a:alpha val="5372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0" y="185350"/>
            <a:ext cx="676072" cy="871152"/>
          </a:xfrm>
          <a:prstGeom prst="rect">
            <a:avLst/>
          </a:prstGeom>
          <a:gradFill>
            <a:gsLst>
              <a:gs pos="0">
                <a:srgbClr val="11D09C"/>
              </a:gs>
              <a:gs pos="100000">
                <a:srgbClr val="0576C6">
                  <a:alpha val="53725"/>
                </a:srgbClr>
              </a:gs>
            </a:gsLst>
            <a:lin ang="81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542207" y="3503379"/>
            <a:ext cx="945292" cy="871152"/>
          </a:xfrm>
          <a:prstGeom prst="rect">
            <a:avLst/>
          </a:prstGeom>
          <a:noFill/>
          <a:ln cap="flat" cmpd="sng" w="12700">
            <a:solidFill>
              <a:srgbClr val="3B49C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305681" y="-1"/>
            <a:ext cx="945292" cy="697237"/>
          </a:xfrm>
          <a:prstGeom prst="rect">
            <a:avLst/>
          </a:prstGeom>
          <a:noFill/>
          <a:ln cap="flat" cmpd="sng" w="12700">
            <a:solidFill>
              <a:srgbClr val="3B49C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8427308" y="330027"/>
            <a:ext cx="716693" cy="1641648"/>
          </a:xfrm>
          <a:custGeom>
            <a:rect b="b" l="l" r="r" t="t"/>
            <a:pathLst>
              <a:path extrusionOk="0" h="2188864" w="955590">
                <a:moveTo>
                  <a:pt x="0" y="0"/>
                </a:moveTo>
                <a:lnTo>
                  <a:pt x="955590" y="0"/>
                </a:lnTo>
                <a:lnTo>
                  <a:pt x="955590" y="2188864"/>
                </a:lnTo>
                <a:lnTo>
                  <a:pt x="0" y="2188864"/>
                </a:lnTo>
                <a:close/>
              </a:path>
            </a:pathLst>
          </a:custGeom>
          <a:noFill/>
          <a:ln cap="flat" cmpd="sng" w="12700">
            <a:solidFill>
              <a:srgbClr val="3B49C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4268080" y="3368174"/>
            <a:ext cx="4875920" cy="697237"/>
          </a:xfrm>
          <a:prstGeom prst="rect">
            <a:avLst/>
          </a:prstGeom>
          <a:noFill/>
          <a:ln cap="flat" cmpd="sng" w="12700">
            <a:solidFill>
              <a:srgbClr val="3B49C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28"/>
          <p:cNvSpPr/>
          <p:nvPr/>
        </p:nvSpPr>
        <p:spPr>
          <a:xfrm>
            <a:off x="0" y="1838959"/>
            <a:ext cx="4008758" cy="3304542"/>
          </a:xfrm>
          <a:custGeom>
            <a:rect b="b" l="l" r="r" t="t"/>
            <a:pathLst>
              <a:path extrusionOk="0" h="962" w="1045">
                <a:moveTo>
                  <a:pt x="0" y="83"/>
                </a:moveTo>
                <a:cubicBezTo>
                  <a:pt x="0" y="83"/>
                  <a:pt x="221" y="0"/>
                  <a:pt x="220" y="217"/>
                </a:cubicBezTo>
                <a:cubicBezTo>
                  <a:pt x="214" y="272"/>
                  <a:pt x="179" y="433"/>
                  <a:pt x="273" y="462"/>
                </a:cubicBezTo>
                <a:cubicBezTo>
                  <a:pt x="273" y="462"/>
                  <a:pt x="379" y="485"/>
                  <a:pt x="435" y="397"/>
                </a:cubicBezTo>
                <a:cubicBezTo>
                  <a:pt x="479" y="329"/>
                  <a:pt x="565" y="411"/>
                  <a:pt x="535" y="510"/>
                </a:cubicBezTo>
                <a:cubicBezTo>
                  <a:pt x="535" y="510"/>
                  <a:pt x="479" y="681"/>
                  <a:pt x="291" y="626"/>
                </a:cubicBezTo>
                <a:cubicBezTo>
                  <a:pt x="291" y="626"/>
                  <a:pt x="83" y="558"/>
                  <a:pt x="65" y="685"/>
                </a:cubicBezTo>
                <a:cubicBezTo>
                  <a:pt x="65" y="685"/>
                  <a:pt x="56" y="856"/>
                  <a:pt x="239" y="790"/>
                </a:cubicBezTo>
                <a:cubicBezTo>
                  <a:pt x="239" y="790"/>
                  <a:pt x="508" y="665"/>
                  <a:pt x="585" y="794"/>
                </a:cubicBezTo>
                <a:cubicBezTo>
                  <a:pt x="585" y="794"/>
                  <a:pt x="628" y="882"/>
                  <a:pt x="794" y="807"/>
                </a:cubicBezTo>
                <a:cubicBezTo>
                  <a:pt x="794" y="807"/>
                  <a:pt x="951" y="725"/>
                  <a:pt x="1045" y="962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8"/>
          <p:cNvSpPr/>
          <p:nvPr/>
        </p:nvSpPr>
        <p:spPr>
          <a:xfrm rot="-5400000">
            <a:off x="7047261" y="3046760"/>
            <a:ext cx="2066720" cy="2126762"/>
          </a:xfrm>
          <a:custGeom>
            <a:rect b="b" l="l" r="r" t="t"/>
            <a:pathLst>
              <a:path extrusionOk="0" h="962" w="1045">
                <a:moveTo>
                  <a:pt x="0" y="83"/>
                </a:moveTo>
                <a:cubicBezTo>
                  <a:pt x="0" y="83"/>
                  <a:pt x="221" y="0"/>
                  <a:pt x="220" y="217"/>
                </a:cubicBezTo>
                <a:cubicBezTo>
                  <a:pt x="214" y="272"/>
                  <a:pt x="179" y="433"/>
                  <a:pt x="273" y="462"/>
                </a:cubicBezTo>
                <a:cubicBezTo>
                  <a:pt x="273" y="462"/>
                  <a:pt x="379" y="485"/>
                  <a:pt x="435" y="397"/>
                </a:cubicBezTo>
                <a:cubicBezTo>
                  <a:pt x="479" y="329"/>
                  <a:pt x="565" y="411"/>
                  <a:pt x="535" y="510"/>
                </a:cubicBezTo>
                <a:cubicBezTo>
                  <a:pt x="535" y="510"/>
                  <a:pt x="479" y="681"/>
                  <a:pt x="291" y="626"/>
                </a:cubicBezTo>
                <a:cubicBezTo>
                  <a:pt x="291" y="626"/>
                  <a:pt x="83" y="558"/>
                  <a:pt x="65" y="685"/>
                </a:cubicBezTo>
                <a:cubicBezTo>
                  <a:pt x="65" y="685"/>
                  <a:pt x="56" y="856"/>
                  <a:pt x="239" y="790"/>
                </a:cubicBezTo>
                <a:cubicBezTo>
                  <a:pt x="239" y="790"/>
                  <a:pt x="508" y="665"/>
                  <a:pt x="585" y="794"/>
                </a:cubicBezTo>
                <a:cubicBezTo>
                  <a:pt x="585" y="794"/>
                  <a:pt x="628" y="882"/>
                  <a:pt x="794" y="807"/>
                </a:cubicBezTo>
                <a:cubicBezTo>
                  <a:pt x="794" y="807"/>
                  <a:pt x="951" y="725"/>
                  <a:pt x="1045" y="962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8"/>
          <p:cNvSpPr/>
          <p:nvPr/>
        </p:nvSpPr>
        <p:spPr>
          <a:xfrm rot="5400000">
            <a:off x="-63007" y="63007"/>
            <a:ext cx="1600025" cy="1474012"/>
          </a:xfrm>
          <a:custGeom>
            <a:rect b="b" l="l" r="r" t="t"/>
            <a:pathLst>
              <a:path extrusionOk="0" h="962" w="1045">
                <a:moveTo>
                  <a:pt x="0" y="83"/>
                </a:moveTo>
                <a:cubicBezTo>
                  <a:pt x="0" y="83"/>
                  <a:pt x="221" y="0"/>
                  <a:pt x="220" y="217"/>
                </a:cubicBezTo>
                <a:cubicBezTo>
                  <a:pt x="214" y="272"/>
                  <a:pt x="179" y="433"/>
                  <a:pt x="273" y="462"/>
                </a:cubicBezTo>
                <a:cubicBezTo>
                  <a:pt x="273" y="462"/>
                  <a:pt x="379" y="485"/>
                  <a:pt x="435" y="397"/>
                </a:cubicBezTo>
                <a:cubicBezTo>
                  <a:pt x="479" y="329"/>
                  <a:pt x="565" y="411"/>
                  <a:pt x="535" y="510"/>
                </a:cubicBezTo>
                <a:cubicBezTo>
                  <a:pt x="535" y="510"/>
                  <a:pt x="479" y="681"/>
                  <a:pt x="291" y="626"/>
                </a:cubicBezTo>
                <a:cubicBezTo>
                  <a:pt x="291" y="626"/>
                  <a:pt x="83" y="558"/>
                  <a:pt x="65" y="685"/>
                </a:cubicBezTo>
                <a:cubicBezTo>
                  <a:pt x="65" y="685"/>
                  <a:pt x="56" y="856"/>
                  <a:pt x="239" y="790"/>
                </a:cubicBezTo>
                <a:cubicBezTo>
                  <a:pt x="239" y="790"/>
                  <a:pt x="508" y="665"/>
                  <a:pt x="585" y="794"/>
                </a:cubicBezTo>
                <a:cubicBezTo>
                  <a:pt x="585" y="794"/>
                  <a:pt x="628" y="882"/>
                  <a:pt x="794" y="807"/>
                </a:cubicBezTo>
                <a:cubicBezTo>
                  <a:pt x="794" y="807"/>
                  <a:pt x="951" y="725"/>
                  <a:pt x="1045" y="962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69" name="Google Shape;36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5975" y="1051177"/>
            <a:ext cx="4972050" cy="304114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/>
          <p:nvPr/>
        </p:nvSpPr>
        <p:spPr>
          <a:xfrm>
            <a:off x="2253607" y="898783"/>
            <a:ext cx="4971173" cy="3042673"/>
          </a:xfrm>
          <a:custGeom>
            <a:rect b="b" l="l" r="r" t="t"/>
            <a:pathLst>
              <a:path extrusionOk="0" h="4056897" w="6628231">
                <a:moveTo>
                  <a:pt x="97904" y="1043693"/>
                </a:moveTo>
                <a:cubicBezTo>
                  <a:pt x="202964" y="787226"/>
                  <a:pt x="486044" y="644981"/>
                  <a:pt x="761980" y="708355"/>
                </a:cubicBezTo>
                <a:cubicBezTo>
                  <a:pt x="1355858" y="844847"/>
                  <a:pt x="2571520" y="989134"/>
                  <a:pt x="3859477" y="348614"/>
                </a:cubicBezTo>
                <a:cubicBezTo>
                  <a:pt x="5669208" y="-551435"/>
                  <a:pt x="6340522" y="532243"/>
                  <a:pt x="6509970" y="905345"/>
                </a:cubicBezTo>
                <a:cubicBezTo>
                  <a:pt x="6821720" y="1591981"/>
                  <a:pt x="6678847" y="3753954"/>
                  <a:pt x="4049975" y="4032320"/>
                </a:cubicBezTo>
                <a:cubicBezTo>
                  <a:pt x="1613506" y="4290365"/>
                  <a:pt x="-483591" y="2463358"/>
                  <a:pt x="97904" y="1043693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solidFill>
          <a:srgbClr val="DE545C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0"/>
          <p:cNvGrpSpPr/>
          <p:nvPr/>
        </p:nvGrpSpPr>
        <p:grpSpPr>
          <a:xfrm>
            <a:off x="0" y="755874"/>
            <a:ext cx="9144000" cy="3425582"/>
            <a:chOff x="0" y="1007832"/>
            <a:chExt cx="12192000" cy="4567442"/>
          </a:xfrm>
        </p:grpSpPr>
        <p:sp>
          <p:nvSpPr>
            <p:cNvPr id="374" name="Google Shape;374;p30"/>
            <p:cNvSpPr/>
            <p:nvPr/>
          </p:nvSpPr>
          <p:spPr>
            <a:xfrm rot="5400000">
              <a:off x="-288589" y="1644157"/>
              <a:ext cx="4184542" cy="3607364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lt1">
                  <a:alpha val="4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 rot="10800000">
              <a:off x="1445561" y="1759091"/>
              <a:ext cx="4184542" cy="3607364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lt1">
                  <a:alpha val="4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 rot="-5229107">
              <a:off x="3537831" y="1383462"/>
              <a:ext cx="4184542" cy="3607364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lt1">
                  <a:alpha val="4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 rot="-10461226">
              <a:off x="6129527" y="1770811"/>
              <a:ext cx="4184542" cy="3607364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lt1">
                  <a:alpha val="4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9575869" y="1355568"/>
              <a:ext cx="2616131" cy="4184542"/>
            </a:xfrm>
            <a:custGeom>
              <a:rect b="b" l="l" r="r" t="t"/>
              <a:pathLst>
                <a:path extrusionOk="0" h="4184542" w="2616131">
                  <a:moveTo>
                    <a:pt x="0" y="0"/>
                  </a:moveTo>
                  <a:lnTo>
                    <a:pt x="2616131" y="1517356"/>
                  </a:lnTo>
                  <a:lnTo>
                    <a:pt x="2616131" y="2667186"/>
                  </a:lnTo>
                  <a:lnTo>
                    <a:pt x="0" y="4184542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>
                  <a:alpha val="4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131376" y="1983783"/>
              <a:ext cx="232475" cy="2324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833" y="4957860"/>
              <a:ext cx="362102" cy="3621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2926359" y="4394324"/>
              <a:ext cx="203703" cy="20370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0128272" y="4921357"/>
              <a:ext cx="362102" cy="3621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9459631" y="2255003"/>
              <a:ext cx="232475" cy="2324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1825207" y="2650210"/>
              <a:ext cx="232475" cy="2324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6877614" y="1331923"/>
              <a:ext cx="203703" cy="20370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7600511" y="4534058"/>
              <a:ext cx="203703" cy="20370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30"/>
          <p:cNvSpPr/>
          <p:nvPr/>
        </p:nvSpPr>
        <p:spPr>
          <a:xfrm>
            <a:off x="0" y="799297"/>
            <a:ext cx="9144000" cy="3544906"/>
          </a:xfrm>
          <a:prstGeom prst="rect">
            <a:avLst/>
          </a:prstGeom>
          <a:solidFill>
            <a:schemeClr val="lt1">
              <a:alpha val="1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solidFill>
          <a:srgbClr val="0C0C0C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7" name="Google Shape;397;p3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1" name="Google Shape;401;p34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02" name="Google Shape;402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500">
        <p:push dir="r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⬡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392" name="Google Shape;392;p32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⬡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Relationship Id="rId4" Type="http://schemas.openxmlformats.org/officeDocument/2006/relationships/image" Target="../media/image82.png"/><Relationship Id="rId5" Type="http://schemas.openxmlformats.org/officeDocument/2006/relationships/image" Target="../media/image81.png"/><Relationship Id="rId6" Type="http://schemas.openxmlformats.org/officeDocument/2006/relationships/image" Target="../media/image8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3.png"/><Relationship Id="rId4" Type="http://schemas.openxmlformats.org/officeDocument/2006/relationships/image" Target="../media/image8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3.png"/><Relationship Id="rId4" Type="http://schemas.openxmlformats.org/officeDocument/2006/relationships/image" Target="../media/image8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8.png"/><Relationship Id="rId4" Type="http://schemas.openxmlformats.org/officeDocument/2006/relationships/image" Target="../media/image9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3.png"/><Relationship Id="rId4" Type="http://schemas.openxmlformats.org/officeDocument/2006/relationships/image" Target="../media/image1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1.png"/><Relationship Id="rId4" Type="http://schemas.openxmlformats.org/officeDocument/2006/relationships/image" Target="../media/image119.png"/><Relationship Id="rId5" Type="http://schemas.openxmlformats.org/officeDocument/2006/relationships/image" Target="../media/image110.png"/><Relationship Id="rId6" Type="http://schemas.openxmlformats.org/officeDocument/2006/relationships/image" Target="../media/image1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2.png"/><Relationship Id="rId4" Type="http://schemas.openxmlformats.org/officeDocument/2006/relationships/image" Target="../media/image115.png"/><Relationship Id="rId5" Type="http://schemas.openxmlformats.org/officeDocument/2006/relationships/image" Target="../media/image130.jpg"/><Relationship Id="rId6" Type="http://schemas.openxmlformats.org/officeDocument/2006/relationships/image" Target="../media/image118.png"/><Relationship Id="rId7" Type="http://schemas.openxmlformats.org/officeDocument/2006/relationships/image" Target="../media/image1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8.png"/><Relationship Id="rId4" Type="http://schemas.openxmlformats.org/officeDocument/2006/relationships/image" Target="../media/image1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5.png"/><Relationship Id="rId4" Type="http://schemas.openxmlformats.org/officeDocument/2006/relationships/hyperlink" Target="https://brunch.co.kr/@01c796d7826e4f8/12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3.png"/><Relationship Id="rId4" Type="http://schemas.openxmlformats.org/officeDocument/2006/relationships/image" Target="../media/image1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5.png"/><Relationship Id="rId4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9.png"/><Relationship Id="rId4" Type="http://schemas.openxmlformats.org/officeDocument/2006/relationships/image" Target="../media/image73.png"/><Relationship Id="rId5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/>
          <p:nvPr>
            <p:ph type="ctrTitle"/>
          </p:nvPr>
        </p:nvSpPr>
        <p:spPr>
          <a:xfrm>
            <a:off x="685800" y="1581825"/>
            <a:ext cx="4724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Muli"/>
                <a:ea typeface="Muli"/>
                <a:cs typeface="Muli"/>
                <a:sym typeface="Muli"/>
              </a:rPr>
              <a:t>Credit Card Approval Prediction</a:t>
            </a:r>
            <a:endParaRPr sz="6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/>
          <p:nvPr>
            <p:ph type="title"/>
          </p:nvPr>
        </p:nvSpPr>
        <p:spPr>
          <a:xfrm>
            <a:off x="580550" y="205975"/>
            <a:ext cx="6907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Necessity of Dataset Cleansing</a:t>
            </a:r>
            <a:endParaRPr/>
          </a:p>
        </p:txBody>
      </p:sp>
      <p:sp>
        <p:nvSpPr>
          <p:cNvPr id="486" name="Google Shape;486;p44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application_record.csv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487" name="Google Shape;487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192" y="3365622"/>
            <a:ext cx="5302523" cy="111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4"/>
          <p:cNvPicPr preferRelativeResize="0"/>
          <p:nvPr/>
        </p:nvPicPr>
        <p:blipFill rotWithShape="1">
          <a:blip r:embed="rId4">
            <a:alphaModFix/>
          </a:blip>
          <a:srcRect b="0" l="0" r="0" t="616"/>
          <a:stretch/>
        </p:blipFill>
        <p:spPr>
          <a:xfrm>
            <a:off x="6322715" y="3365621"/>
            <a:ext cx="1524078" cy="111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4"/>
          <p:cNvSpPr/>
          <p:nvPr/>
        </p:nvSpPr>
        <p:spPr>
          <a:xfrm>
            <a:off x="3247950" y="3365622"/>
            <a:ext cx="692100" cy="111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4"/>
          <p:cNvSpPr/>
          <p:nvPr/>
        </p:nvSpPr>
        <p:spPr>
          <a:xfrm>
            <a:off x="3939932" y="3364398"/>
            <a:ext cx="535200" cy="111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44"/>
          <p:cNvPicPr preferRelativeResize="0"/>
          <p:nvPr/>
        </p:nvPicPr>
        <p:blipFill rotWithShape="1">
          <a:blip r:embed="rId5">
            <a:alphaModFix/>
          </a:blip>
          <a:srcRect b="55078" l="0" r="52290" t="0"/>
          <a:stretch/>
        </p:blipFill>
        <p:spPr>
          <a:xfrm>
            <a:off x="767536" y="2010387"/>
            <a:ext cx="2322728" cy="101336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/>
          <p:nvPr/>
        </p:nvSpPr>
        <p:spPr>
          <a:xfrm>
            <a:off x="1584821" y="2069554"/>
            <a:ext cx="1359300" cy="202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44"/>
          <p:cNvCxnSpPr/>
          <p:nvPr/>
        </p:nvCxnSpPr>
        <p:spPr>
          <a:xfrm flipH="1" rot="5400000">
            <a:off x="2804634" y="2640941"/>
            <a:ext cx="1013400" cy="380400"/>
          </a:xfrm>
          <a:prstGeom prst="bentConnector3">
            <a:avLst>
              <a:gd fmla="val 99215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495" name="Google Shape;49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6282" y="2234891"/>
            <a:ext cx="2143342" cy="322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44"/>
          <p:cNvCxnSpPr/>
          <p:nvPr/>
        </p:nvCxnSpPr>
        <p:spPr>
          <a:xfrm rot="-5400000">
            <a:off x="4035414" y="2589922"/>
            <a:ext cx="785700" cy="7494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97" name="Google Shape;497;p44"/>
          <p:cNvSpPr/>
          <p:nvPr/>
        </p:nvSpPr>
        <p:spPr>
          <a:xfrm>
            <a:off x="4416822" y="2272145"/>
            <a:ext cx="714600" cy="145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4"/>
          <p:cNvSpPr/>
          <p:nvPr/>
        </p:nvSpPr>
        <p:spPr>
          <a:xfrm>
            <a:off x="6762358" y="3525982"/>
            <a:ext cx="252300" cy="291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"/>
          <p:cNvSpPr txBox="1"/>
          <p:nvPr>
            <p:ph type="title"/>
          </p:nvPr>
        </p:nvSpPr>
        <p:spPr>
          <a:xfrm>
            <a:off x="580550" y="205975"/>
            <a:ext cx="6907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Necessity of Dataset Cleansing</a:t>
            </a:r>
            <a:endParaRPr/>
          </a:p>
        </p:txBody>
      </p:sp>
      <p:sp>
        <p:nvSpPr>
          <p:cNvPr id="504" name="Google Shape;504;p45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application_record.csv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505" name="Google Shape;505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45"/>
          <p:cNvPicPr preferRelativeResize="0"/>
          <p:nvPr/>
        </p:nvPicPr>
        <p:blipFill rotWithShape="1">
          <a:blip r:embed="rId3">
            <a:alphaModFix/>
          </a:blip>
          <a:srcRect b="0" l="32755" r="44513" t="0"/>
          <a:stretch/>
        </p:blipFill>
        <p:spPr>
          <a:xfrm>
            <a:off x="656749" y="2187767"/>
            <a:ext cx="2523351" cy="232648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5"/>
          <p:cNvSpPr/>
          <p:nvPr/>
        </p:nvSpPr>
        <p:spPr>
          <a:xfrm>
            <a:off x="3458764" y="3187606"/>
            <a:ext cx="2430600" cy="26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45"/>
          <p:cNvPicPr preferRelativeResize="0"/>
          <p:nvPr/>
        </p:nvPicPr>
        <p:blipFill rotWithShape="1">
          <a:blip r:embed="rId4">
            <a:alphaModFix/>
          </a:blip>
          <a:srcRect b="16065" l="0" r="0" t="0"/>
          <a:stretch/>
        </p:blipFill>
        <p:spPr>
          <a:xfrm>
            <a:off x="6168067" y="2187767"/>
            <a:ext cx="2005738" cy="239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6"/>
          <p:cNvSpPr txBox="1"/>
          <p:nvPr>
            <p:ph type="title"/>
          </p:nvPr>
        </p:nvSpPr>
        <p:spPr>
          <a:xfrm>
            <a:off x="580550" y="205975"/>
            <a:ext cx="6907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Necessity of Dataset Cleansing</a:t>
            </a:r>
            <a:endParaRPr/>
          </a:p>
        </p:txBody>
      </p:sp>
      <p:sp>
        <p:nvSpPr>
          <p:cNvPr id="514" name="Google Shape;514;p46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credit_record.csv	</a:t>
            </a:r>
            <a:endParaRPr/>
          </a:p>
        </p:txBody>
      </p:sp>
      <p:sp>
        <p:nvSpPr>
          <p:cNvPr id="515" name="Google Shape;515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46"/>
          <p:cNvSpPr/>
          <p:nvPr/>
        </p:nvSpPr>
        <p:spPr>
          <a:xfrm rot="10800000">
            <a:off x="3688429" y="2960513"/>
            <a:ext cx="728400" cy="26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9" y="2283538"/>
            <a:ext cx="2912618" cy="15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6"/>
          <p:cNvSpPr/>
          <p:nvPr/>
        </p:nvSpPr>
        <p:spPr>
          <a:xfrm>
            <a:off x="2834640" y="2298777"/>
            <a:ext cx="579000" cy="1511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173" y="1873226"/>
            <a:ext cx="4070420" cy="217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6"/>
          <p:cNvSpPr/>
          <p:nvPr/>
        </p:nvSpPr>
        <p:spPr>
          <a:xfrm>
            <a:off x="5667851" y="2571750"/>
            <a:ext cx="481500" cy="48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6"/>
          <p:cNvSpPr/>
          <p:nvPr/>
        </p:nvSpPr>
        <p:spPr>
          <a:xfrm>
            <a:off x="4742413" y="3282119"/>
            <a:ext cx="3685200" cy="13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6"/>
          <p:cNvSpPr/>
          <p:nvPr/>
        </p:nvSpPr>
        <p:spPr>
          <a:xfrm>
            <a:off x="7334880" y="3515650"/>
            <a:ext cx="1243800" cy="171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6"/>
          <p:cNvSpPr/>
          <p:nvPr/>
        </p:nvSpPr>
        <p:spPr>
          <a:xfrm>
            <a:off x="6031860" y="1866719"/>
            <a:ext cx="2068200" cy="13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"/>
          <p:cNvSpPr txBox="1"/>
          <p:nvPr>
            <p:ph type="title"/>
          </p:nvPr>
        </p:nvSpPr>
        <p:spPr>
          <a:xfrm>
            <a:off x="580550" y="205975"/>
            <a:ext cx="6907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Necessity of Dataset Cleansing</a:t>
            </a:r>
            <a:endParaRPr/>
          </a:p>
        </p:txBody>
      </p:sp>
      <p:sp>
        <p:nvSpPr>
          <p:cNvPr id="529" name="Google Shape;529;p47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credit_record.csv	</a:t>
            </a:r>
            <a:endParaRPr/>
          </a:p>
        </p:txBody>
      </p:sp>
      <p:sp>
        <p:nvSpPr>
          <p:cNvPr id="530" name="Google Shape;530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47"/>
          <p:cNvSpPr/>
          <p:nvPr/>
        </p:nvSpPr>
        <p:spPr>
          <a:xfrm>
            <a:off x="3919386" y="2960646"/>
            <a:ext cx="1083600" cy="26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9" y="2283538"/>
            <a:ext cx="2912618" cy="15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306" y="2283537"/>
            <a:ext cx="2741600" cy="15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7"/>
          <p:cNvSpPr/>
          <p:nvPr/>
        </p:nvSpPr>
        <p:spPr>
          <a:xfrm>
            <a:off x="7787640" y="2291157"/>
            <a:ext cx="368100" cy="1550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7"/>
          <p:cNvSpPr/>
          <p:nvPr/>
        </p:nvSpPr>
        <p:spPr>
          <a:xfrm>
            <a:off x="2834640" y="2298777"/>
            <a:ext cx="579000" cy="1511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Final Dataset</a:t>
            </a:r>
            <a:endParaRPr/>
          </a:p>
        </p:txBody>
      </p:sp>
      <p:sp>
        <p:nvSpPr>
          <p:cNvPr id="541" name="Google Shape;541;p48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		</a:t>
            </a:r>
            <a:endParaRPr/>
          </a:p>
        </p:txBody>
      </p:sp>
      <p:sp>
        <p:nvSpPr>
          <p:cNvPr id="542" name="Google Shape;542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48"/>
          <p:cNvPicPr preferRelativeResize="0"/>
          <p:nvPr/>
        </p:nvPicPr>
        <p:blipFill rotWithShape="1">
          <a:blip r:embed="rId3">
            <a:alphaModFix/>
          </a:blip>
          <a:srcRect b="8088" l="0" r="0" t="0"/>
          <a:stretch/>
        </p:blipFill>
        <p:spPr>
          <a:xfrm>
            <a:off x="580549" y="1934441"/>
            <a:ext cx="7983021" cy="212494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8"/>
          <p:cNvSpPr/>
          <p:nvPr/>
        </p:nvSpPr>
        <p:spPr>
          <a:xfrm flipH="1" rot="10800000">
            <a:off x="8182449" y="2330591"/>
            <a:ext cx="312000" cy="1680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8"/>
          <p:cNvSpPr/>
          <p:nvPr/>
        </p:nvSpPr>
        <p:spPr>
          <a:xfrm flipH="1" rot="10800000">
            <a:off x="2640630" y="2351374"/>
            <a:ext cx="1120800" cy="1680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type="ctrTitle"/>
          </p:nvPr>
        </p:nvSpPr>
        <p:spPr>
          <a:xfrm>
            <a:off x="329125" y="1385225"/>
            <a:ext cx="50856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3</a:t>
            </a:r>
            <a:r>
              <a:rPr lang="en"/>
              <a:t>. </a:t>
            </a:r>
            <a:r>
              <a:rPr lang="en"/>
              <a:t>Exploratory Data    Analysis</a:t>
            </a:r>
            <a:r>
              <a:rPr lang="en" sz="3200"/>
              <a:t> </a:t>
            </a:r>
            <a:endParaRPr/>
          </a:p>
        </p:txBody>
      </p:sp>
      <p:pic>
        <p:nvPicPr>
          <p:cNvPr id="551" name="Google Shape;5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0"/>
          <p:cNvSpPr txBox="1"/>
          <p:nvPr>
            <p:ph type="title"/>
          </p:nvPr>
        </p:nvSpPr>
        <p:spPr>
          <a:xfrm>
            <a:off x="580550" y="35790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from Dataset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0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More females than males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More with realty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Most people do not have kid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 Type</a:t>
            </a:r>
            <a:endParaRPr/>
          </a:p>
        </p:txBody>
      </p:sp>
      <p:sp>
        <p:nvSpPr>
          <p:cNvPr id="566" name="Google Shape;566;p5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/>
              <a:t> 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Over a half was from working, and 23% was from commercial.</a:t>
            </a:r>
            <a:endParaRPr sz="2800"/>
          </a:p>
        </p:txBody>
      </p:sp>
      <p:sp>
        <p:nvSpPr>
          <p:cNvPr id="567" name="Google Shape;567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0" y="1856050"/>
            <a:ext cx="3765016" cy="31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Status</a:t>
            </a:r>
            <a:endParaRPr/>
          </a:p>
        </p:txBody>
      </p:sp>
      <p:sp>
        <p:nvSpPr>
          <p:cNvPr id="574" name="Google Shape;574;p52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Married counted for the most, about 70% and single came the second about 13%  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6" name="Google Shape;5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99" y="2387275"/>
            <a:ext cx="2884726" cy="20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Type</a:t>
            </a:r>
            <a:endParaRPr/>
          </a:p>
        </p:txBody>
      </p:sp>
      <p:sp>
        <p:nvSpPr>
          <p:cNvPr id="582" name="Google Shape;582;p53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Most common type is apartment/house.</a:t>
            </a:r>
            <a:endParaRPr/>
          </a:p>
        </p:txBody>
      </p:sp>
      <p:sp>
        <p:nvSpPr>
          <p:cNvPr id="583" name="Google Shape;583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4" name="Google Shape;5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79" y="1808175"/>
            <a:ext cx="4622499" cy="31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type="ctrTitle"/>
          </p:nvPr>
        </p:nvSpPr>
        <p:spPr>
          <a:xfrm>
            <a:off x="3138275" y="100575"/>
            <a:ext cx="3153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Contents</a:t>
            </a:r>
            <a:r>
              <a:rPr lang="en"/>
              <a:t> </a:t>
            </a:r>
            <a:endParaRPr/>
          </a:p>
        </p:txBody>
      </p:sp>
      <p:sp>
        <p:nvSpPr>
          <p:cNvPr id="419" name="Google Shape;419;p36"/>
          <p:cNvSpPr txBox="1"/>
          <p:nvPr/>
        </p:nvSpPr>
        <p:spPr>
          <a:xfrm>
            <a:off x="632650" y="1312550"/>
            <a:ext cx="7536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Introduction: Yuhyeon Seo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Data Cleansing: Jaehyun Lee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EDA: Yulie Yang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Data upscaling and dimension : Sangwon Seo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Machine Learning : Pengfei Ye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4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Type</a:t>
            </a:r>
            <a:endParaRPr/>
          </a:p>
        </p:txBody>
      </p:sp>
      <p:sp>
        <p:nvSpPr>
          <p:cNvPr id="590" name="Google Shape;590;p54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Most people got the secondary.secondary special education</a:t>
            </a:r>
            <a:endParaRPr/>
          </a:p>
        </p:txBody>
      </p:sp>
      <p:sp>
        <p:nvSpPr>
          <p:cNvPr id="591" name="Google Shape;591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175" y="1833850"/>
            <a:ext cx="3890575" cy="32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Occupation Type</a:t>
            </a:r>
            <a:endParaRPr/>
          </a:p>
        </p:txBody>
      </p:sp>
      <p:sp>
        <p:nvSpPr>
          <p:cNvPr id="598" name="Google Shape;598;p5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Occupation</a:t>
            </a:r>
            <a:r>
              <a:rPr lang="en"/>
              <a:t> </a:t>
            </a:r>
            <a:r>
              <a:rPr lang="en"/>
              <a:t>types are diverse with laborers counted the most,  for 31.1%.</a:t>
            </a:r>
            <a:endParaRPr/>
          </a:p>
        </p:txBody>
      </p:sp>
      <p:sp>
        <p:nvSpPr>
          <p:cNvPr id="599" name="Google Shape;599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0" name="Google Shape;6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350" y="2094775"/>
            <a:ext cx="3046226" cy="2596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owner vs total income</a:t>
            </a:r>
            <a:endParaRPr/>
          </a:p>
        </p:txBody>
      </p:sp>
      <p:sp>
        <p:nvSpPr>
          <p:cNvPr id="606" name="Google Shape;606;p56"/>
          <p:cNvSpPr txBox="1"/>
          <p:nvPr>
            <p:ph idx="1" type="body"/>
          </p:nvPr>
        </p:nvSpPr>
        <p:spPr>
          <a:xfrm>
            <a:off x="580550" y="1399250"/>
            <a:ext cx="3633600" cy="31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Car owners have higher income.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is apparent above 0.2 on y-axis.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highest income is also from car owner.</a:t>
            </a:r>
            <a:endParaRPr/>
          </a:p>
        </p:txBody>
      </p:sp>
      <p:sp>
        <p:nvSpPr>
          <p:cNvPr id="607" name="Google Shape;607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8" name="Google Shape;6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050" y="1483125"/>
            <a:ext cx="3892374" cy="2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+Realty</a:t>
            </a:r>
            <a:endParaRPr/>
          </a:p>
        </p:txBody>
      </p:sp>
      <p:sp>
        <p:nvSpPr>
          <p:cNvPr id="614" name="Google Shape;614;p57"/>
          <p:cNvSpPr txBox="1"/>
          <p:nvPr>
            <p:ph idx="1" type="body"/>
          </p:nvPr>
        </p:nvSpPr>
        <p:spPr>
          <a:xfrm>
            <a:off x="580550" y="1594500"/>
            <a:ext cx="3845100" cy="29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Those with </a:t>
            </a:r>
            <a:r>
              <a:rPr lang="en"/>
              <a:t>higher</a:t>
            </a:r>
            <a:r>
              <a:rPr lang="en"/>
              <a:t> income </a:t>
            </a:r>
            <a:r>
              <a:rPr lang="en"/>
              <a:t>have realty.</a:t>
            </a:r>
            <a:endParaRPr/>
          </a:p>
        </p:txBody>
      </p:sp>
      <p:sp>
        <p:nvSpPr>
          <p:cNvPr id="615" name="Google Shape;615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246" y="1352550"/>
            <a:ext cx="4442650" cy="29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8"/>
          <p:cNvSpPr txBox="1"/>
          <p:nvPr>
            <p:ph type="ctrTitle"/>
          </p:nvPr>
        </p:nvSpPr>
        <p:spPr>
          <a:xfrm>
            <a:off x="329125" y="1385225"/>
            <a:ext cx="50856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4</a:t>
            </a:r>
            <a:r>
              <a:rPr lang="en"/>
              <a:t>. </a:t>
            </a:r>
            <a:r>
              <a:rPr lang="en"/>
              <a:t>Imbalanced</a:t>
            </a:r>
            <a:r>
              <a:rPr lang="en"/>
              <a:t> Data</a:t>
            </a:r>
            <a:r>
              <a:rPr lang="en" sz="3200"/>
              <a:t> </a:t>
            </a:r>
            <a:endParaRPr/>
          </a:p>
        </p:txBody>
      </p:sp>
      <p:pic>
        <p:nvPicPr>
          <p:cNvPr id="622" name="Google Shape;62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9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Imbalanced Data</a:t>
            </a:r>
            <a:endParaRPr/>
          </a:p>
        </p:txBody>
      </p:sp>
      <p:sp>
        <p:nvSpPr>
          <p:cNvPr id="630" name="Google Shape;630;p59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Target class has an uneven distribution of observation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	-&gt; Majority Class 0 is much higher than Minority Class 1</a:t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631" name="Google Shape;631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" name="Google Shape;6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27" y="2439675"/>
            <a:ext cx="3265300" cy="20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625" y="3005950"/>
            <a:ext cx="2244250" cy="942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Imbalanced Data </a:t>
            </a:r>
            <a:endParaRPr/>
          </a:p>
        </p:txBody>
      </p:sp>
      <p:sp>
        <p:nvSpPr>
          <p:cNvPr id="639" name="Google Shape;639;p60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Goal is to predict Actual Risky applicants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	-&gt; True Positive value is too low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	-&gt; Imbalance Data causes this problem</a:t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640" name="Google Shape;640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41" name="Google Shape;641;p60"/>
          <p:cNvGraphicFramePr/>
          <p:nvPr/>
        </p:nvGraphicFramePr>
        <p:xfrm>
          <a:off x="1669225" y="288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{052D3AA0-C366-47F2-816C-D392F66A1078}</a:tableStyleId>
              </a:tblPr>
              <a:tblGrid>
                <a:gridCol w="1935175"/>
                <a:gridCol w="1935175"/>
                <a:gridCol w="19351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Predicted: Risky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Predicted: Safe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Actual: Risky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True Positive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False Negative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Actual: Safe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False Positive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True Negative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42" name="Google Shape;642;p60"/>
          <p:cNvSpPr/>
          <p:nvPr/>
        </p:nvSpPr>
        <p:spPr>
          <a:xfrm>
            <a:off x="3682800" y="3550725"/>
            <a:ext cx="1134300" cy="28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Handling </a:t>
            </a:r>
            <a:r>
              <a:rPr lang="en"/>
              <a:t>Imbalance Data</a:t>
            </a:r>
            <a:endParaRPr/>
          </a:p>
        </p:txBody>
      </p:sp>
      <p:sp>
        <p:nvSpPr>
          <p:cNvPr id="648" name="Google Shape;648;p61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Methods to handle imbalance data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	-&gt; Changing weight of each class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     -&gt; Oversampling and Undersampling</a:t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649" name="Google Shape;649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0" name="Google Shape;6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950" y="2852975"/>
            <a:ext cx="2857664" cy="18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350" y="2852975"/>
            <a:ext cx="2890576" cy="18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1"/>
          <p:cNvSpPr txBox="1"/>
          <p:nvPr/>
        </p:nvSpPr>
        <p:spPr>
          <a:xfrm>
            <a:off x="1995475" y="4558463"/>
            <a:ext cx="13986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OverSampling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3" name="Google Shape;653;p61"/>
          <p:cNvSpPr txBox="1"/>
          <p:nvPr/>
        </p:nvSpPr>
        <p:spPr>
          <a:xfrm>
            <a:off x="5875500" y="4558475"/>
            <a:ext cx="14592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UnderSampling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2"/>
          <p:cNvSpPr txBox="1"/>
          <p:nvPr>
            <p:ph type="ctrTitle"/>
          </p:nvPr>
        </p:nvSpPr>
        <p:spPr>
          <a:xfrm>
            <a:off x="685800" y="1659550"/>
            <a:ext cx="6683626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5. Machine learning and deep learning model Implementation</a:t>
            </a:r>
            <a:endParaRPr/>
          </a:p>
        </p:txBody>
      </p:sp>
      <p:pic>
        <p:nvPicPr>
          <p:cNvPr id="659" name="Google Shape;6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3"/>
          <p:cNvSpPr txBox="1"/>
          <p:nvPr>
            <p:ph type="title"/>
          </p:nvPr>
        </p:nvSpPr>
        <p:spPr>
          <a:xfrm>
            <a:off x="580550" y="205975"/>
            <a:ext cx="886825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Machine learning data encoding </a:t>
            </a:r>
            <a:endParaRPr/>
          </a:p>
        </p:txBody>
      </p:sp>
      <p:sp>
        <p:nvSpPr>
          <p:cNvPr id="667" name="Google Shape;667;p63"/>
          <p:cNvSpPr txBox="1"/>
          <p:nvPr>
            <p:ph idx="1" type="body"/>
          </p:nvPr>
        </p:nvSpPr>
        <p:spPr>
          <a:xfrm>
            <a:off x="580550" y="1352550"/>
            <a:ext cx="4698586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2024" lvl="0" marL="19202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The data of credit card application is consisted of categorical and numerical data</a:t>
            </a:r>
            <a:endParaRPr/>
          </a:p>
          <a:p>
            <a:pPr indent="-192024" lvl="0" marL="192024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The categorical data and numerical data are transformed using one hot encoder and standard scaler respective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68" name="Google Shape;668;p6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9" name="Google Shape;66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359" y="1399806"/>
            <a:ext cx="3353091" cy="158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1.Introduction</a:t>
            </a:r>
            <a:endParaRPr/>
          </a:p>
        </p:txBody>
      </p:sp>
      <p:pic>
        <p:nvPicPr>
          <p:cNvPr id="425" name="Google Shape;4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4"/>
          <p:cNvSpPr txBox="1"/>
          <p:nvPr>
            <p:ph type="title"/>
          </p:nvPr>
        </p:nvSpPr>
        <p:spPr>
          <a:xfrm>
            <a:off x="580550" y="205975"/>
            <a:ext cx="7685626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Machine learning data encoding </a:t>
            </a:r>
            <a:endParaRPr/>
          </a:p>
        </p:txBody>
      </p:sp>
      <p:sp>
        <p:nvSpPr>
          <p:cNvPr id="675" name="Google Shape;675;p6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6" name="Google Shape;676;p64"/>
          <p:cNvSpPr txBox="1"/>
          <p:nvPr/>
        </p:nvSpPr>
        <p:spPr>
          <a:xfrm>
            <a:off x="1323324" y="1081277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Before transformation</a:t>
            </a:r>
            <a:endParaRPr/>
          </a:p>
        </p:txBody>
      </p:sp>
      <p:pic>
        <p:nvPicPr>
          <p:cNvPr id="677" name="Google Shape;67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324" y="1406956"/>
            <a:ext cx="6200078" cy="1027637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4"/>
          <p:cNvSpPr txBox="1"/>
          <p:nvPr/>
        </p:nvSpPr>
        <p:spPr>
          <a:xfrm>
            <a:off x="574609" y="2906304"/>
            <a:ext cx="48813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hot encoder(Turn categorical data into 1 and 0)</a:t>
            </a:r>
            <a:endParaRPr/>
          </a:p>
        </p:txBody>
      </p:sp>
      <p:pic>
        <p:nvPicPr>
          <p:cNvPr id="679" name="Google Shape;67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609" y="3285762"/>
            <a:ext cx="3848754" cy="146408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4"/>
          <p:cNvSpPr txBox="1"/>
          <p:nvPr/>
        </p:nvSpPr>
        <p:spPr>
          <a:xfrm>
            <a:off x="5152550" y="2906304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Scaler(Standardize numerical data)</a:t>
            </a:r>
            <a:endParaRPr/>
          </a:p>
        </p:txBody>
      </p:sp>
      <p:pic>
        <p:nvPicPr>
          <p:cNvPr id="681" name="Google Shape;68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6946" y="3319901"/>
            <a:ext cx="3464312" cy="14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Machine learning data build </a:t>
            </a:r>
            <a:endParaRPr/>
          </a:p>
        </p:txBody>
      </p:sp>
      <p:sp>
        <p:nvSpPr>
          <p:cNvPr id="687" name="Google Shape;687;p65"/>
          <p:cNvSpPr txBox="1"/>
          <p:nvPr>
            <p:ph idx="1" type="body"/>
          </p:nvPr>
        </p:nvSpPr>
        <p:spPr>
          <a:xfrm>
            <a:off x="580550" y="1352550"/>
            <a:ext cx="6014400" cy="101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Using make pipeline data transformation and machine learning model integrated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88" name="Google Shape;688;p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9" name="Google Shape;68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311" y="2571750"/>
            <a:ext cx="5044877" cy="1104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assortment of differently patterned circles" id="690" name="Google Shape;69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3234" y="1463039"/>
            <a:ext cx="4078915" cy="407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6"/>
          <p:cNvSpPr txBox="1"/>
          <p:nvPr>
            <p:ph type="title"/>
          </p:nvPr>
        </p:nvSpPr>
        <p:spPr>
          <a:xfrm>
            <a:off x="580550" y="205975"/>
            <a:ext cx="6722458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Machine learning results</a:t>
            </a:r>
            <a:endParaRPr/>
          </a:p>
        </p:txBody>
      </p:sp>
      <p:sp>
        <p:nvSpPr>
          <p:cNvPr id="696" name="Google Shape;696;p66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Accuracy results: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97" name="Google Shape;697;p6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Google Shape;69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312" y="2065359"/>
            <a:ext cx="6027942" cy="230143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6"/>
          <p:cNvSpPr txBox="1"/>
          <p:nvPr/>
        </p:nvSpPr>
        <p:spPr>
          <a:xfrm>
            <a:off x="2217420" y="3802380"/>
            <a:ext cx="14935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98% accuracy!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7"/>
          <p:cNvSpPr txBox="1"/>
          <p:nvPr>
            <p:ph type="title"/>
          </p:nvPr>
        </p:nvSpPr>
        <p:spPr>
          <a:xfrm>
            <a:off x="174561" y="474234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Machine learning </a:t>
            </a:r>
            <a:br>
              <a:rPr lang="en"/>
            </a:br>
            <a:r>
              <a:rPr lang="en"/>
              <a:t>results</a:t>
            </a:r>
            <a:endParaRPr/>
          </a:p>
        </p:txBody>
      </p:sp>
      <p:sp>
        <p:nvSpPr>
          <p:cNvPr id="705" name="Google Shape;705;p6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6" name="Google Shape;70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1721" y="118868"/>
            <a:ext cx="2535133" cy="24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7873" y="118868"/>
            <a:ext cx="2535134" cy="24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9407" y="2717969"/>
            <a:ext cx="2535133" cy="242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7873" y="2764481"/>
            <a:ext cx="2516127" cy="237897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7"/>
          <p:cNvSpPr txBox="1"/>
          <p:nvPr/>
        </p:nvSpPr>
        <p:spPr>
          <a:xfrm>
            <a:off x="3889407" y="164270"/>
            <a:ext cx="131826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Logistic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Regression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67"/>
          <p:cNvSpPr txBox="1"/>
          <p:nvPr/>
        </p:nvSpPr>
        <p:spPr>
          <a:xfrm>
            <a:off x="6598413" y="164270"/>
            <a:ext cx="4648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HistGradient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Boosting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Classifier</a:t>
            </a:r>
            <a:endParaRPr/>
          </a:p>
        </p:txBody>
      </p:sp>
      <p:sp>
        <p:nvSpPr>
          <p:cNvPr id="712" name="Google Shape;712;p67"/>
          <p:cNvSpPr txBox="1"/>
          <p:nvPr/>
        </p:nvSpPr>
        <p:spPr>
          <a:xfrm>
            <a:off x="4008120" y="2964180"/>
            <a:ext cx="8686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SVC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7"/>
          <p:cNvSpPr txBox="1"/>
          <p:nvPr/>
        </p:nvSpPr>
        <p:spPr>
          <a:xfrm>
            <a:off x="6616161" y="2764481"/>
            <a:ext cx="127927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Random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Forest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Classifier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Google Shape;714;p67"/>
          <p:cNvCxnSpPr/>
          <p:nvPr/>
        </p:nvCxnSpPr>
        <p:spPr>
          <a:xfrm>
            <a:off x="5326380" y="1866900"/>
            <a:ext cx="41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p67"/>
          <p:cNvCxnSpPr/>
          <p:nvPr/>
        </p:nvCxnSpPr>
        <p:spPr>
          <a:xfrm>
            <a:off x="8001000" y="1866900"/>
            <a:ext cx="479584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6" name="Google Shape;716;p67"/>
          <p:cNvCxnSpPr/>
          <p:nvPr/>
        </p:nvCxnSpPr>
        <p:spPr>
          <a:xfrm>
            <a:off x="8061484" y="4472940"/>
            <a:ext cx="41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7" name="Google Shape;717;p67"/>
          <p:cNvCxnSpPr/>
          <p:nvPr/>
        </p:nvCxnSpPr>
        <p:spPr>
          <a:xfrm>
            <a:off x="5326380" y="4472940"/>
            <a:ext cx="41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grid with small circles" id="718" name="Google Shape;718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99233" y="533602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8"/>
          <p:cNvSpPr txBox="1"/>
          <p:nvPr>
            <p:ph type="title"/>
          </p:nvPr>
        </p:nvSpPr>
        <p:spPr>
          <a:xfrm>
            <a:off x="580550" y="205975"/>
            <a:ext cx="6014400" cy="87911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Machine </a:t>
            </a:r>
            <a:br>
              <a:rPr lang="en"/>
            </a:br>
            <a:r>
              <a:rPr lang="en"/>
              <a:t>learning results</a:t>
            </a:r>
            <a:endParaRPr/>
          </a:p>
        </p:txBody>
      </p:sp>
      <p:sp>
        <p:nvSpPr>
          <p:cNvPr id="724" name="Google Shape;724;p6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5" name="Google Shape;72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726" y="0"/>
            <a:ext cx="5170447" cy="170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726" y="3439376"/>
            <a:ext cx="5160377" cy="1704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piction of a ROC Curve" id="727" name="Google Shape;727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2649" y="1914971"/>
            <a:ext cx="1334529" cy="14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9726" y="1975036"/>
            <a:ext cx="1758256" cy="1193428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8"/>
          <p:cNvSpPr txBox="1"/>
          <p:nvPr/>
        </p:nvSpPr>
        <p:spPr>
          <a:xfrm flipH="1">
            <a:off x="4764104" y="84970"/>
            <a:ext cx="1629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/>
          </a:p>
        </p:txBody>
      </p:sp>
      <p:sp>
        <p:nvSpPr>
          <p:cNvPr id="730" name="Google Shape;730;p68"/>
          <p:cNvSpPr txBox="1"/>
          <p:nvPr/>
        </p:nvSpPr>
        <p:spPr>
          <a:xfrm>
            <a:off x="4764104" y="3512820"/>
            <a:ext cx="9356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/>
          </a:p>
        </p:txBody>
      </p:sp>
      <p:pic>
        <p:nvPicPr>
          <p:cNvPr descr="Graph paper with calculator, ruler, highlighter, and pencils" id="731" name="Google Shape;731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305080" y="853725"/>
            <a:ext cx="4568952" cy="456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9"/>
          <p:cNvSpPr txBox="1"/>
          <p:nvPr>
            <p:ph type="title"/>
          </p:nvPr>
        </p:nvSpPr>
        <p:spPr>
          <a:xfrm>
            <a:off x="580550" y="218332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Machine </a:t>
            </a:r>
            <a:br>
              <a:rPr lang="en"/>
            </a:br>
            <a:r>
              <a:rPr lang="en"/>
              <a:t>learning results</a:t>
            </a:r>
            <a:endParaRPr/>
          </a:p>
        </p:txBody>
      </p:sp>
      <p:sp>
        <p:nvSpPr>
          <p:cNvPr id="737" name="Google Shape;737;p6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8" name="Google Shape;73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9776"/>
            <a:ext cx="9123178" cy="3012768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 txBox="1"/>
          <p:nvPr/>
        </p:nvSpPr>
        <p:spPr>
          <a:xfrm>
            <a:off x="1645920" y="1546860"/>
            <a:ext cx="144018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RandomForestClassifier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0"/>
          <p:cNvSpPr txBox="1"/>
          <p:nvPr>
            <p:ph type="title"/>
          </p:nvPr>
        </p:nvSpPr>
        <p:spPr>
          <a:xfrm>
            <a:off x="580550" y="-9882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Deep learning	</a:t>
            </a:r>
            <a:endParaRPr/>
          </a:p>
        </p:txBody>
      </p:sp>
      <p:sp>
        <p:nvSpPr>
          <p:cNvPr id="745" name="Google Shape;745;p7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n example of a deep learning neural network with 3 hidden layers. For... |  Download Scientific Diagram" id="746" name="Google Shape;74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6196" y="1203363"/>
            <a:ext cx="5188727" cy="23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0"/>
          <p:cNvSpPr txBox="1"/>
          <p:nvPr/>
        </p:nvSpPr>
        <p:spPr>
          <a:xfrm>
            <a:off x="1896197" y="3846764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Binary classification with 3 hidden layers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/>
          <p:nvPr>
            <p:ph type="title"/>
          </p:nvPr>
        </p:nvSpPr>
        <p:spPr>
          <a:xfrm>
            <a:off x="114716" y="205974"/>
            <a:ext cx="8365868" cy="1683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Deep learning neuron and backward propagation and forward propagation</a:t>
            </a:r>
            <a:br>
              <a:rPr lang="en"/>
            </a:br>
            <a:endParaRPr/>
          </a:p>
        </p:txBody>
      </p:sp>
      <p:sp>
        <p:nvSpPr>
          <p:cNvPr id="753" name="Google Shape;753;p7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350" y="1584881"/>
            <a:ext cx="4182934" cy="235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ncept of Artificial Neurons (Perceptrons) in Neural Networks | by  Rukshan Pramoditha | Towards Data Science" id="755" name="Google Shape;75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716" y="1673133"/>
            <a:ext cx="4572000" cy="195976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1"/>
          <p:cNvSpPr txBox="1"/>
          <p:nvPr/>
        </p:nvSpPr>
        <p:spPr>
          <a:xfrm>
            <a:off x="588264" y="3753115"/>
            <a:ext cx="4639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learning neuron analogy</a:t>
            </a:r>
            <a:endParaRPr/>
          </a:p>
        </p:txBody>
      </p:sp>
      <p:sp>
        <p:nvSpPr>
          <p:cNvPr id="757" name="Google Shape;757;p71"/>
          <p:cNvSpPr txBox="1"/>
          <p:nvPr/>
        </p:nvSpPr>
        <p:spPr>
          <a:xfrm>
            <a:off x="5227320" y="4036038"/>
            <a:ext cx="4639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Forward and backward propagation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2"/>
          <p:cNvSpPr txBox="1"/>
          <p:nvPr>
            <p:ph type="title"/>
          </p:nvPr>
        </p:nvSpPr>
        <p:spPr>
          <a:xfrm>
            <a:off x="580550" y="205975"/>
            <a:ext cx="777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Precision_recall_F2 BAR PLOT WITH DIFFERENT WEIGHT</a:t>
            </a:r>
            <a:endParaRPr/>
          </a:p>
        </p:txBody>
      </p:sp>
      <p:sp>
        <p:nvSpPr>
          <p:cNvPr id="763" name="Google Shape;763;p7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4" name="Google Shape;76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50" y="1239134"/>
            <a:ext cx="5869678" cy="3894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Final model</a:t>
            </a:r>
            <a:endParaRPr/>
          </a:p>
        </p:txBody>
      </p:sp>
      <p:sp>
        <p:nvSpPr>
          <p:cNvPr id="770" name="Google Shape;770;p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337" y="1228725"/>
            <a:ext cx="37052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3"/>
          <p:cNvSpPr txBox="1"/>
          <p:nvPr/>
        </p:nvSpPr>
        <p:spPr>
          <a:xfrm>
            <a:off x="4742336" y="3914775"/>
            <a:ext cx="31601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 line: validation set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Blue line: training set</a:t>
            </a:r>
            <a:endParaRPr/>
          </a:p>
        </p:txBody>
      </p:sp>
      <p:pic>
        <p:nvPicPr>
          <p:cNvPr id="773" name="Google Shape;77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552" y="1228725"/>
            <a:ext cx="4002112" cy="32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632725" y="191075"/>
            <a:ext cx="2848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433" name="Google Shape;433;p38"/>
          <p:cNvSpPr txBox="1"/>
          <p:nvPr>
            <p:ph idx="1" type="body"/>
          </p:nvPr>
        </p:nvSpPr>
        <p:spPr>
          <a:xfrm>
            <a:off x="580550" y="1344925"/>
            <a:ext cx="34353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Detecting a risky user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	-Approving a candidate 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  who cannot pay back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  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	-E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liminating a good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  candidate from the list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325" y="1048475"/>
            <a:ext cx="4514850" cy="27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 txBox="1"/>
          <p:nvPr/>
        </p:nvSpPr>
        <p:spPr>
          <a:xfrm>
            <a:off x="4168250" y="3909275"/>
            <a:ext cx="4515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lt1"/>
                </a:solidFill>
              </a:rPr>
              <a:t>Figure</a:t>
            </a:r>
            <a:r>
              <a:rPr i="1" lang="en" sz="900">
                <a:solidFill>
                  <a:schemeClr val="lt1"/>
                </a:solidFill>
              </a:rPr>
              <a:t> </a:t>
            </a:r>
            <a:r>
              <a:rPr i="1" lang="en" sz="900">
                <a:solidFill>
                  <a:schemeClr val="lt1"/>
                </a:solidFill>
              </a:rPr>
              <a:t>1. [</a:t>
            </a:r>
            <a:r>
              <a:rPr i="1" lang="en" sz="9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https://brunch.co.kr/@01c796d7826e4f8/12</a:t>
            </a:r>
            <a:r>
              <a:rPr i="1" lang="en" sz="900" u="sng">
                <a:solidFill>
                  <a:schemeClr val="lt1"/>
                </a:solidFill>
              </a:rPr>
              <a:t>]</a:t>
            </a:r>
            <a:endParaRPr i="1" sz="900" u="sng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97272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i="1" sz="9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4"/>
          <p:cNvSpPr txBox="1"/>
          <p:nvPr>
            <p:ph type="title"/>
          </p:nvPr>
        </p:nvSpPr>
        <p:spPr>
          <a:xfrm>
            <a:off x="546234" y="-186251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Deep learning results</a:t>
            </a:r>
            <a:endParaRPr/>
          </a:p>
        </p:txBody>
      </p:sp>
      <p:sp>
        <p:nvSpPr>
          <p:cNvPr id="779" name="Google Shape;779;p7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74"/>
          <p:cNvCxnSpPr/>
          <p:nvPr/>
        </p:nvCxnSpPr>
        <p:spPr>
          <a:xfrm>
            <a:off x="3482340" y="3649980"/>
            <a:ext cx="51816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1" name="Google Shape;78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21" y="752925"/>
            <a:ext cx="3460407" cy="32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4"/>
          <p:cNvSpPr txBox="1"/>
          <p:nvPr/>
        </p:nvSpPr>
        <p:spPr>
          <a:xfrm>
            <a:off x="774080" y="4024701"/>
            <a:ext cx="3460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WEIGHT=30,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BATCHSIZE=5,DROPOUT=0.1</a:t>
            </a:r>
            <a:endParaRPr/>
          </a:p>
        </p:txBody>
      </p:sp>
      <p:pic>
        <p:nvPicPr>
          <p:cNvPr id="783" name="Google Shape;78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906" y="752925"/>
            <a:ext cx="3460407" cy="32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4"/>
          <p:cNvSpPr txBox="1"/>
          <p:nvPr/>
        </p:nvSpPr>
        <p:spPr>
          <a:xfrm>
            <a:off x="4568095" y="4024701"/>
            <a:ext cx="3460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WEIGHT=35,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BATCHSIZE=5,DROPOUT=0.1</a:t>
            </a:r>
            <a:endParaRPr/>
          </a:p>
        </p:txBody>
      </p:sp>
      <p:cxnSp>
        <p:nvCxnSpPr>
          <p:cNvPr id="785" name="Google Shape;785;p74"/>
          <p:cNvCxnSpPr/>
          <p:nvPr/>
        </p:nvCxnSpPr>
        <p:spPr>
          <a:xfrm>
            <a:off x="6560634" y="3144644"/>
            <a:ext cx="475785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74"/>
          <p:cNvCxnSpPr/>
          <p:nvPr/>
        </p:nvCxnSpPr>
        <p:spPr>
          <a:xfrm>
            <a:off x="2787805" y="3144644"/>
            <a:ext cx="475785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74"/>
          <p:cNvCxnSpPr/>
          <p:nvPr/>
        </p:nvCxnSpPr>
        <p:spPr>
          <a:xfrm>
            <a:off x="6560634" y="1851102"/>
            <a:ext cx="475785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p74"/>
          <p:cNvCxnSpPr/>
          <p:nvPr/>
        </p:nvCxnSpPr>
        <p:spPr>
          <a:xfrm>
            <a:off x="2787805" y="1839951"/>
            <a:ext cx="475785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5"/>
          <p:cNvSpPr/>
          <p:nvPr/>
        </p:nvSpPr>
        <p:spPr>
          <a:xfrm>
            <a:off x="1956547" y="1885950"/>
            <a:ext cx="5214098" cy="1411941"/>
          </a:xfrm>
          <a:prstGeom prst="rect">
            <a:avLst/>
          </a:prstGeom>
          <a:solidFill>
            <a:srgbClr val="3B49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75"/>
          <p:cNvSpPr txBox="1"/>
          <p:nvPr/>
        </p:nvSpPr>
        <p:spPr>
          <a:xfrm>
            <a:off x="2152379" y="2039379"/>
            <a:ext cx="4839242" cy="1084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1182675" y="268950"/>
            <a:ext cx="7225800" cy="108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Muli"/>
                <a:ea typeface="Muli"/>
                <a:cs typeface="Muli"/>
                <a:sym typeface="Muli"/>
              </a:rPr>
              <a:t>Data set(Kaggle)</a:t>
            </a:r>
            <a:endParaRPr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Muli"/>
                <a:ea typeface="Muli"/>
                <a:cs typeface="Muli"/>
                <a:sym typeface="Muli"/>
              </a:rPr>
              <a:t>-</a:t>
            </a:r>
            <a:r>
              <a:rPr b="0" lang="en" sz="2600">
                <a:latin typeface="Muli"/>
                <a:ea typeface="Muli"/>
                <a:cs typeface="Muli"/>
                <a:sym typeface="Muli"/>
              </a:rPr>
              <a:t>Credit Card Approval Prediction Dataset-</a:t>
            </a:r>
            <a:endParaRPr b="0" sz="26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2" name="Google Shape;442;p39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00" y="1477050"/>
            <a:ext cx="4275825" cy="354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350" y="1477050"/>
            <a:ext cx="4160600" cy="3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>
            <p:ph idx="1" type="body"/>
          </p:nvPr>
        </p:nvSpPr>
        <p:spPr>
          <a:xfrm>
            <a:off x="826550" y="1594750"/>
            <a:ext cx="776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</a:pPr>
            <a:r>
              <a:rPr lang="en" sz="2400">
                <a:latin typeface="Muli"/>
                <a:ea typeface="Muli"/>
                <a:cs typeface="Muli"/>
                <a:sym typeface="Muli"/>
              </a:rPr>
              <a:t>We expect to gain a clearer standard for deciding on approving credit cards.</a:t>
            </a:r>
            <a:endParaRPr sz="24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uli"/>
              <a:ea typeface="Muli"/>
              <a:cs typeface="Muli"/>
              <a:sym typeface="Mul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</a:pPr>
            <a:r>
              <a:rPr lang="en" sz="2400">
                <a:latin typeface="Muli"/>
                <a:ea typeface="Muli"/>
                <a:cs typeface="Muli"/>
                <a:sym typeface="Muli"/>
              </a:rPr>
              <a:t>This could lead to an increase in revenue and reduce the number of credit delinquents.  </a:t>
            </a:r>
            <a:endParaRPr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6363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Expected Outcome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 Data Cleansing</a:t>
            </a:r>
            <a:endParaRPr/>
          </a:p>
        </p:txBody>
      </p:sp>
      <p:pic>
        <p:nvPicPr>
          <p:cNvPr id="458" name="Google Shape;45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66" name="Google Shape;466;p42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application_record.csv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	-&gt; Personal info about customers  (e.g. age, salary)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credit_record.csv</a:t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	-&gt; customers’ debt payment status</a:t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467" name="Google Shape;467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 txBox="1"/>
          <p:nvPr>
            <p:ph type="title"/>
          </p:nvPr>
        </p:nvSpPr>
        <p:spPr>
          <a:xfrm>
            <a:off x="580550" y="205975"/>
            <a:ext cx="6907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Necessity of Dataset Cleansing</a:t>
            </a:r>
            <a:endParaRPr/>
          </a:p>
        </p:txBody>
      </p:sp>
      <p:sp>
        <p:nvSpPr>
          <p:cNvPr id="473" name="Google Shape;473;p43"/>
          <p:cNvSpPr txBox="1"/>
          <p:nvPr>
            <p:ph idx="1" type="body"/>
          </p:nvPr>
        </p:nvSpPr>
        <p:spPr>
          <a:xfrm>
            <a:off x="580549" y="1352550"/>
            <a:ext cx="83832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application_record.csv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474" name="Google Shape;474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9" y="1912178"/>
            <a:ext cx="6051862" cy="141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192" y="3365622"/>
            <a:ext cx="5302523" cy="111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3"/>
          <p:cNvPicPr preferRelativeResize="0"/>
          <p:nvPr/>
        </p:nvPicPr>
        <p:blipFill rotWithShape="1">
          <a:blip r:embed="rId5">
            <a:alphaModFix/>
          </a:blip>
          <a:srcRect b="0" l="0" r="0" t="616"/>
          <a:stretch/>
        </p:blipFill>
        <p:spPr>
          <a:xfrm>
            <a:off x="6322715" y="3365621"/>
            <a:ext cx="1524078" cy="111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3"/>
          <p:cNvSpPr/>
          <p:nvPr/>
        </p:nvSpPr>
        <p:spPr>
          <a:xfrm>
            <a:off x="6301934" y="3357471"/>
            <a:ext cx="736200" cy="111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3247950" y="3365622"/>
            <a:ext cx="692100" cy="111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3939932" y="3364398"/>
            <a:ext cx="535200" cy="1111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